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0" r:id="rId1"/>
  </p:sldMasterIdLst>
  <p:sldIdLst>
    <p:sldId id="256" r:id="rId2"/>
    <p:sldId id="257" r:id="rId3"/>
    <p:sldId id="265" r:id="rId4"/>
    <p:sldId id="266" r:id="rId5"/>
    <p:sldId id="267" r:id="rId6"/>
    <p:sldId id="264" r:id="rId7"/>
    <p:sldId id="258" r:id="rId8"/>
    <p:sldId id="259" r:id="rId9"/>
    <p:sldId id="260" r:id="rId10"/>
    <p:sldId id="261" r:id="rId11"/>
    <p:sldId id="269" r:id="rId12"/>
    <p:sldId id="271" r:id="rId13"/>
    <p:sldId id="270" r:id="rId14"/>
    <p:sldId id="262" r:id="rId15"/>
    <p:sldId id="263" r:id="rId16"/>
    <p:sldId id="272" r:id="rId17"/>
    <p:sldId id="268" r:id="rId18"/>
  </p:sldIdLst>
  <p:sldSz cx="9144000" cy="6858000" type="screen4x3"/>
  <p:notesSz cx="6858000" cy="9144000"/>
  <p:embeddedFontLst>
    <p:embeddedFont>
      <p:font typeface="vtks distress" panose="02000000000000000000" pitchFamily="2" charset="0"/>
      <p:regular r:id="rId19"/>
    </p:embeddedFont>
    <p:embeddedFont>
      <p:font typeface="GreeceBlack" panose="020B0600000000000000" pitchFamily="34" charset="0"/>
      <p:regular r:id="rId20"/>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p:scale>
          <a:sx n="59" d="100"/>
          <a:sy n="59" d="100"/>
        </p:scale>
        <p:origin x="1454" y="26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2.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652784D-F0C2-47E1-89BC-EEFB4DF5B95A}" type="datetimeFigureOut">
              <a:rPr lang="en-US" smtClean="0"/>
              <a:t>10/2/2014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274205275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652784D-F0C2-47E1-89BC-EEFB4DF5B95A}" type="datetimeFigureOut">
              <a:rPr lang="en-US" smtClean="0"/>
              <a:t>10/2/2014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344489547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652784D-F0C2-47E1-89BC-EEFB4DF5B95A}" type="datetimeFigureOut">
              <a:rPr lang="en-US" smtClean="0"/>
              <a:t>10/2/2014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141830072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652784D-F0C2-47E1-89BC-EEFB4DF5B95A}" type="datetimeFigureOut">
              <a:rPr lang="en-US" smtClean="0"/>
              <a:t>10/2/2014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186793351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52784D-F0C2-47E1-89BC-EEFB4DF5B95A}" type="datetimeFigureOut">
              <a:rPr lang="en-US" smtClean="0"/>
              <a:t>10/2/2014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326212854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652784D-F0C2-47E1-89BC-EEFB4DF5B95A}" type="datetimeFigureOut">
              <a:rPr lang="en-US" smtClean="0"/>
              <a:t>10/2/2014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404078311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652784D-F0C2-47E1-89BC-EEFB4DF5B95A}" type="datetimeFigureOut">
              <a:rPr lang="en-US" smtClean="0"/>
              <a:t>10/2/2014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42856840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652784D-F0C2-47E1-89BC-EEFB4DF5B95A}" type="datetimeFigureOut">
              <a:rPr lang="en-US" smtClean="0"/>
              <a:t>10/2/2014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400015248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52784D-F0C2-47E1-89BC-EEFB4DF5B95A}" type="datetimeFigureOut">
              <a:rPr lang="en-US" smtClean="0"/>
              <a:t>10/2/2014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362065504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52784D-F0C2-47E1-89BC-EEFB4DF5B95A}" type="datetimeFigureOut">
              <a:rPr lang="en-US" smtClean="0"/>
              <a:t>10/2/2014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196604519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52784D-F0C2-47E1-89BC-EEFB4DF5B95A}" type="datetimeFigureOut">
              <a:rPr lang="en-US" smtClean="0"/>
              <a:t>10/2/2014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213755584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52784D-F0C2-47E1-89BC-EEFB4DF5B95A}" type="datetimeFigureOut">
              <a:rPr lang="en-US" smtClean="0"/>
              <a:t>10/2/2014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028744-ADE1-4348-A97D-AF235C2FE208}" type="slidenum">
              <a:rPr lang="en-US" smtClean="0"/>
              <a:t>‹#›</a:t>
            </a:fld>
            <a:endParaRPr lang="en-US"/>
          </a:p>
        </p:txBody>
      </p:sp>
    </p:spTree>
    <p:extLst>
      <p:ext uri="{BB962C8B-B14F-4D97-AF65-F5344CB8AC3E}">
        <p14:creationId xmlns:p14="http://schemas.microsoft.com/office/powerpoint/2010/main" val="9930787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709331" y="2241339"/>
            <a:ext cx="857956" cy="1446550"/>
          </a:xfrm>
          <a:prstGeom prst="rect">
            <a:avLst/>
          </a:prstGeom>
          <a:noFill/>
        </p:spPr>
        <p:txBody>
          <a:bodyPr wrap="square" rtlCol="0">
            <a:spAutoFit/>
          </a:bodyPr>
          <a:lstStyle/>
          <a:p>
            <a:r>
              <a:rPr lang="en-US" sz="8800" dirty="0" smtClean="0">
                <a:latin typeface="vtks distress" panose="02000000000000000000" pitchFamily="2" charset="0"/>
              </a:rPr>
              <a:t>C</a:t>
            </a:r>
            <a:endParaRPr lang="en-US" sz="8800" dirty="0">
              <a:latin typeface="vtks distress" panose="02000000000000000000" pitchFamily="2" charset="0"/>
            </a:endParaRPr>
          </a:p>
        </p:txBody>
      </p:sp>
      <p:sp>
        <p:nvSpPr>
          <p:cNvPr id="5" name="TextBox 4"/>
          <p:cNvSpPr txBox="1"/>
          <p:nvPr/>
        </p:nvSpPr>
        <p:spPr>
          <a:xfrm>
            <a:off x="3222979" y="2326005"/>
            <a:ext cx="857956" cy="1446550"/>
          </a:xfrm>
          <a:prstGeom prst="rect">
            <a:avLst/>
          </a:prstGeom>
          <a:noFill/>
        </p:spPr>
        <p:txBody>
          <a:bodyPr wrap="square" rtlCol="0">
            <a:spAutoFit/>
          </a:bodyPr>
          <a:lstStyle/>
          <a:p>
            <a:r>
              <a:rPr lang="en-US" sz="8800" dirty="0" smtClean="0">
                <a:latin typeface="vtks distress" panose="02000000000000000000" pitchFamily="2" charset="0"/>
              </a:rPr>
              <a:t>O</a:t>
            </a:r>
            <a:endParaRPr lang="en-US" sz="8800" dirty="0">
              <a:latin typeface="vtks distress" panose="02000000000000000000" pitchFamily="2" charset="0"/>
            </a:endParaRPr>
          </a:p>
        </p:txBody>
      </p:sp>
      <p:sp>
        <p:nvSpPr>
          <p:cNvPr id="6" name="TextBox 5"/>
          <p:cNvSpPr txBox="1"/>
          <p:nvPr/>
        </p:nvSpPr>
        <p:spPr>
          <a:xfrm>
            <a:off x="3793072" y="2354226"/>
            <a:ext cx="857956" cy="1446550"/>
          </a:xfrm>
          <a:prstGeom prst="rect">
            <a:avLst/>
          </a:prstGeom>
          <a:noFill/>
        </p:spPr>
        <p:txBody>
          <a:bodyPr wrap="square" rtlCol="0">
            <a:spAutoFit/>
          </a:bodyPr>
          <a:lstStyle/>
          <a:p>
            <a:r>
              <a:rPr lang="en-US" sz="8800" dirty="0" smtClean="0">
                <a:latin typeface="vtks distress" panose="02000000000000000000" pitchFamily="2" charset="0"/>
              </a:rPr>
              <a:t>R</a:t>
            </a:r>
            <a:endParaRPr lang="en-US" sz="8800" dirty="0">
              <a:latin typeface="vtks distress" panose="02000000000000000000" pitchFamily="2" charset="0"/>
            </a:endParaRPr>
          </a:p>
        </p:txBody>
      </p:sp>
      <p:sp>
        <p:nvSpPr>
          <p:cNvPr id="7" name="TextBox 6"/>
          <p:cNvSpPr txBox="1"/>
          <p:nvPr/>
        </p:nvSpPr>
        <p:spPr>
          <a:xfrm>
            <a:off x="4413452" y="2382447"/>
            <a:ext cx="779960" cy="1446550"/>
          </a:xfrm>
          <a:prstGeom prst="rect">
            <a:avLst/>
          </a:prstGeom>
          <a:noFill/>
        </p:spPr>
        <p:txBody>
          <a:bodyPr wrap="square" rtlCol="0">
            <a:spAutoFit/>
          </a:bodyPr>
          <a:lstStyle/>
          <a:p>
            <a:r>
              <a:rPr lang="en-US" sz="8800" dirty="0" smtClean="0">
                <a:latin typeface="vtks distress" panose="02000000000000000000" pitchFamily="2" charset="0"/>
              </a:rPr>
              <a:t>I</a:t>
            </a:r>
            <a:endParaRPr lang="en-US" sz="8800" dirty="0">
              <a:latin typeface="vtks distress" panose="02000000000000000000" pitchFamily="2" charset="0"/>
            </a:endParaRPr>
          </a:p>
        </p:txBody>
      </p:sp>
      <p:sp>
        <p:nvSpPr>
          <p:cNvPr id="8" name="TextBox 7"/>
          <p:cNvSpPr txBox="1"/>
          <p:nvPr/>
        </p:nvSpPr>
        <p:spPr>
          <a:xfrm>
            <a:off x="4656164" y="2354223"/>
            <a:ext cx="779960" cy="1446550"/>
          </a:xfrm>
          <a:prstGeom prst="rect">
            <a:avLst/>
          </a:prstGeom>
          <a:noFill/>
        </p:spPr>
        <p:txBody>
          <a:bodyPr wrap="square" rtlCol="0">
            <a:spAutoFit/>
          </a:bodyPr>
          <a:lstStyle/>
          <a:p>
            <a:r>
              <a:rPr lang="en-US" sz="8800" dirty="0" smtClean="0">
                <a:latin typeface="vtks distress" panose="02000000000000000000" pitchFamily="2" charset="0"/>
              </a:rPr>
              <a:t>N</a:t>
            </a:r>
            <a:endParaRPr lang="en-US" sz="8800" dirty="0">
              <a:latin typeface="vtks distress" panose="02000000000000000000" pitchFamily="2" charset="0"/>
            </a:endParaRPr>
          </a:p>
        </p:txBody>
      </p:sp>
      <p:sp>
        <p:nvSpPr>
          <p:cNvPr id="9" name="TextBox 8"/>
          <p:cNvSpPr txBox="1"/>
          <p:nvPr/>
        </p:nvSpPr>
        <p:spPr>
          <a:xfrm>
            <a:off x="5305280" y="2382444"/>
            <a:ext cx="779960" cy="1446550"/>
          </a:xfrm>
          <a:prstGeom prst="rect">
            <a:avLst/>
          </a:prstGeom>
          <a:noFill/>
        </p:spPr>
        <p:txBody>
          <a:bodyPr wrap="square" rtlCol="0">
            <a:spAutoFit/>
          </a:bodyPr>
          <a:lstStyle/>
          <a:p>
            <a:r>
              <a:rPr lang="en-US" sz="8800" dirty="0" smtClean="0">
                <a:latin typeface="vtks distress" panose="02000000000000000000" pitchFamily="2" charset="0"/>
              </a:rPr>
              <a:t>T</a:t>
            </a:r>
            <a:endParaRPr lang="en-US" sz="8800" dirty="0">
              <a:latin typeface="vtks distress" panose="02000000000000000000" pitchFamily="2" charset="0"/>
            </a:endParaRPr>
          </a:p>
        </p:txBody>
      </p:sp>
      <p:sp>
        <p:nvSpPr>
          <p:cNvPr id="10" name="TextBox 9"/>
          <p:cNvSpPr txBox="1"/>
          <p:nvPr/>
        </p:nvSpPr>
        <p:spPr>
          <a:xfrm>
            <a:off x="5796350" y="2388087"/>
            <a:ext cx="779960" cy="1446550"/>
          </a:xfrm>
          <a:prstGeom prst="rect">
            <a:avLst/>
          </a:prstGeom>
          <a:noFill/>
        </p:spPr>
        <p:txBody>
          <a:bodyPr wrap="square" rtlCol="0">
            <a:spAutoFit/>
          </a:bodyPr>
          <a:lstStyle/>
          <a:p>
            <a:r>
              <a:rPr lang="en-US" sz="8800" dirty="0" smtClean="0">
                <a:latin typeface="vtks distress" panose="02000000000000000000" pitchFamily="2" charset="0"/>
              </a:rPr>
              <a:t>H</a:t>
            </a:r>
            <a:endParaRPr lang="en-US" sz="8800" dirty="0">
              <a:latin typeface="vtks distress" panose="02000000000000000000" pitchFamily="2" charset="0"/>
            </a:endParaRPr>
          </a:p>
        </p:txBody>
      </p:sp>
      <p:sp>
        <p:nvSpPr>
          <p:cNvPr id="11" name="TextBox 10"/>
          <p:cNvSpPr txBox="1"/>
          <p:nvPr/>
        </p:nvSpPr>
        <p:spPr>
          <a:xfrm>
            <a:off x="6417236" y="2388090"/>
            <a:ext cx="779960" cy="1446550"/>
          </a:xfrm>
          <a:prstGeom prst="rect">
            <a:avLst/>
          </a:prstGeom>
          <a:noFill/>
        </p:spPr>
        <p:txBody>
          <a:bodyPr wrap="square" rtlCol="0">
            <a:spAutoFit/>
          </a:bodyPr>
          <a:lstStyle/>
          <a:p>
            <a:r>
              <a:rPr lang="en-US" sz="8800" dirty="0" smtClean="0">
                <a:latin typeface="vtks distress" panose="02000000000000000000" pitchFamily="2" charset="0"/>
              </a:rPr>
              <a:t>I</a:t>
            </a:r>
            <a:endParaRPr lang="en-US" sz="8800" dirty="0">
              <a:latin typeface="vtks distress" panose="02000000000000000000" pitchFamily="2" charset="0"/>
            </a:endParaRPr>
          </a:p>
        </p:txBody>
      </p:sp>
      <p:sp>
        <p:nvSpPr>
          <p:cNvPr id="12" name="TextBox 11"/>
          <p:cNvSpPr txBox="1"/>
          <p:nvPr/>
        </p:nvSpPr>
        <p:spPr>
          <a:xfrm>
            <a:off x="6693820" y="2337288"/>
            <a:ext cx="779960" cy="1446550"/>
          </a:xfrm>
          <a:prstGeom prst="rect">
            <a:avLst/>
          </a:prstGeom>
          <a:noFill/>
        </p:spPr>
        <p:txBody>
          <a:bodyPr wrap="square" rtlCol="0">
            <a:spAutoFit/>
          </a:bodyPr>
          <a:lstStyle/>
          <a:p>
            <a:r>
              <a:rPr lang="en-US" sz="8800" dirty="0" smtClean="0">
                <a:latin typeface="vtks distress" panose="02000000000000000000" pitchFamily="2" charset="0"/>
              </a:rPr>
              <a:t>A</a:t>
            </a:r>
            <a:endParaRPr lang="en-US" sz="8800" dirty="0">
              <a:latin typeface="vtks distress" panose="02000000000000000000" pitchFamily="2" charset="0"/>
            </a:endParaRPr>
          </a:p>
        </p:txBody>
      </p:sp>
      <p:sp>
        <p:nvSpPr>
          <p:cNvPr id="13" name="TextBox 12"/>
          <p:cNvSpPr txBox="1"/>
          <p:nvPr/>
        </p:nvSpPr>
        <p:spPr>
          <a:xfrm>
            <a:off x="7884808" y="2388087"/>
            <a:ext cx="779960" cy="1446550"/>
          </a:xfrm>
          <a:prstGeom prst="rect">
            <a:avLst/>
          </a:prstGeom>
          <a:noFill/>
        </p:spPr>
        <p:txBody>
          <a:bodyPr wrap="square" rtlCol="0">
            <a:spAutoFit/>
          </a:bodyPr>
          <a:lstStyle/>
          <a:p>
            <a:r>
              <a:rPr lang="en-US" sz="8800" dirty="0" smtClean="0">
                <a:latin typeface="vtks distress" panose="02000000000000000000" pitchFamily="2" charset="0"/>
              </a:rPr>
              <a:t>S  </a:t>
            </a:r>
            <a:endParaRPr lang="en-US" sz="8800" dirty="0">
              <a:latin typeface="vtks distress" panose="02000000000000000000" pitchFamily="2" charset="0"/>
            </a:endParaRPr>
          </a:p>
        </p:txBody>
      </p:sp>
      <p:sp>
        <p:nvSpPr>
          <p:cNvPr id="14" name="TextBox 13"/>
          <p:cNvSpPr txBox="1"/>
          <p:nvPr/>
        </p:nvSpPr>
        <p:spPr>
          <a:xfrm>
            <a:off x="7269540" y="2371155"/>
            <a:ext cx="779960" cy="1446550"/>
          </a:xfrm>
          <a:prstGeom prst="rect">
            <a:avLst/>
          </a:prstGeom>
          <a:noFill/>
        </p:spPr>
        <p:txBody>
          <a:bodyPr wrap="square" rtlCol="0">
            <a:spAutoFit/>
          </a:bodyPr>
          <a:lstStyle/>
          <a:p>
            <a:r>
              <a:rPr lang="en-US" sz="8800" dirty="0" smtClean="0">
                <a:latin typeface="vtks distress" panose="02000000000000000000" pitchFamily="2" charset="0"/>
              </a:rPr>
              <a:t>N</a:t>
            </a:r>
            <a:endParaRPr lang="en-US" sz="8800" dirty="0">
              <a:latin typeface="vtks distress" panose="02000000000000000000" pitchFamily="2" charset="0"/>
            </a:endParaRPr>
          </a:p>
        </p:txBody>
      </p:sp>
      <p:sp>
        <p:nvSpPr>
          <p:cNvPr id="16" name="TextBox 15"/>
          <p:cNvSpPr txBox="1"/>
          <p:nvPr/>
        </p:nvSpPr>
        <p:spPr>
          <a:xfrm>
            <a:off x="2804784" y="1270497"/>
            <a:ext cx="779960" cy="1200329"/>
          </a:xfrm>
          <a:prstGeom prst="rect">
            <a:avLst/>
          </a:prstGeom>
          <a:gradFill flip="none" rotWithShape="1">
            <a:gsLst>
              <a:gs pos="0">
                <a:schemeClr val="bg1"/>
              </a:gs>
              <a:gs pos="12000">
                <a:schemeClr val="bg2"/>
              </a:gs>
              <a:gs pos="26000">
                <a:schemeClr val="accent5">
                  <a:lumMod val="75000"/>
                </a:schemeClr>
              </a:gs>
              <a:gs pos="97000">
                <a:schemeClr val="bg1"/>
              </a:gs>
            </a:gsLst>
            <a:lin ang="1200000" scaled="0"/>
            <a:tileRect/>
          </a:gradFill>
          <a:effectLst>
            <a:softEdge rad="63500"/>
          </a:effectLst>
        </p:spPr>
        <p:txBody>
          <a:bodyPr wrap="square" rtlCol="0">
            <a:spAutoFit/>
          </a:bodyPr>
          <a:lstStyle/>
          <a:p>
            <a:r>
              <a:rPr lang="en-US" sz="7200" dirty="0" smtClean="0">
                <a:solidFill>
                  <a:srgbClr val="FFFFFF"/>
                </a:solidFill>
                <a:latin typeface="vtks distress" panose="02000000000000000000" pitchFamily="2" charset="0"/>
              </a:rPr>
              <a:t>I</a:t>
            </a:r>
            <a:endParaRPr lang="en-US" sz="7200" dirty="0">
              <a:solidFill>
                <a:srgbClr val="FFFFFF"/>
              </a:solidFill>
              <a:latin typeface="vtks distress" panose="02000000000000000000" pitchFamily="2" charset="0"/>
            </a:endParaRPr>
          </a:p>
        </p:txBody>
      </p:sp>
      <p:sp>
        <p:nvSpPr>
          <p:cNvPr id="17" name="TextBox 16"/>
          <p:cNvSpPr txBox="1"/>
          <p:nvPr/>
        </p:nvSpPr>
        <p:spPr>
          <a:xfrm>
            <a:off x="4678746" y="1270494"/>
            <a:ext cx="779960" cy="1200329"/>
          </a:xfrm>
          <a:prstGeom prst="rect">
            <a:avLst/>
          </a:prstGeom>
          <a:gradFill flip="none" rotWithShape="1">
            <a:gsLst>
              <a:gs pos="0">
                <a:schemeClr val="bg1"/>
              </a:gs>
              <a:gs pos="12000">
                <a:schemeClr val="bg2"/>
              </a:gs>
              <a:gs pos="26000">
                <a:schemeClr val="accent5">
                  <a:lumMod val="75000"/>
                </a:schemeClr>
              </a:gs>
              <a:gs pos="97000">
                <a:schemeClr val="bg1"/>
              </a:gs>
            </a:gsLst>
            <a:lin ang="1200000" scaled="0"/>
            <a:tileRect/>
          </a:gradFill>
          <a:effectLst>
            <a:softEdge rad="63500"/>
          </a:effectLst>
        </p:spPr>
        <p:txBody>
          <a:bodyPr wrap="square" rtlCol="0">
            <a:spAutoFit/>
          </a:bodyPr>
          <a:lstStyle/>
          <a:p>
            <a:r>
              <a:rPr lang="en-US" sz="7200" dirty="0" smtClean="0">
                <a:solidFill>
                  <a:srgbClr val="FFFFFF"/>
                </a:solidFill>
                <a:latin typeface="vtks distress" panose="02000000000000000000" pitchFamily="2" charset="0"/>
              </a:rPr>
              <a:t>T</a:t>
            </a:r>
            <a:endParaRPr lang="en-US" sz="7200" dirty="0">
              <a:solidFill>
                <a:srgbClr val="FFFFFF"/>
              </a:solidFill>
              <a:latin typeface="vtks distress" panose="02000000000000000000" pitchFamily="2" charset="0"/>
            </a:endParaRPr>
          </a:p>
        </p:txBody>
      </p:sp>
      <p:sp>
        <p:nvSpPr>
          <p:cNvPr id="18" name="TextBox 17"/>
          <p:cNvSpPr txBox="1"/>
          <p:nvPr/>
        </p:nvSpPr>
        <p:spPr>
          <a:xfrm>
            <a:off x="4029653" y="1276137"/>
            <a:ext cx="779960" cy="1200329"/>
          </a:xfrm>
          <a:prstGeom prst="rect">
            <a:avLst/>
          </a:prstGeom>
          <a:gradFill flip="none" rotWithShape="1">
            <a:gsLst>
              <a:gs pos="0">
                <a:schemeClr val="bg1"/>
              </a:gs>
              <a:gs pos="12000">
                <a:schemeClr val="bg2"/>
              </a:gs>
              <a:gs pos="26000">
                <a:schemeClr val="accent5">
                  <a:lumMod val="75000"/>
                </a:schemeClr>
              </a:gs>
              <a:gs pos="97000">
                <a:schemeClr val="bg1"/>
              </a:gs>
            </a:gsLst>
            <a:lin ang="1200000" scaled="0"/>
            <a:tileRect/>
          </a:gradFill>
          <a:effectLst>
            <a:softEdge rad="63500"/>
          </a:effectLst>
        </p:spPr>
        <p:txBody>
          <a:bodyPr wrap="square" rtlCol="0">
            <a:spAutoFit/>
          </a:bodyPr>
          <a:lstStyle/>
          <a:p>
            <a:r>
              <a:rPr lang="en-US" sz="7200" dirty="0" smtClean="0">
                <a:solidFill>
                  <a:srgbClr val="FFFFFF"/>
                </a:solidFill>
                <a:latin typeface="vtks distress" panose="02000000000000000000" pitchFamily="2" charset="0"/>
              </a:rPr>
              <a:t>S  </a:t>
            </a:r>
            <a:endParaRPr lang="en-US" sz="7200" dirty="0">
              <a:solidFill>
                <a:srgbClr val="FFFFFF"/>
              </a:solidFill>
              <a:latin typeface="vtks distress" panose="02000000000000000000" pitchFamily="2" charset="0"/>
            </a:endParaRPr>
          </a:p>
        </p:txBody>
      </p:sp>
      <p:sp>
        <p:nvSpPr>
          <p:cNvPr id="19" name="TextBox 18"/>
          <p:cNvSpPr txBox="1"/>
          <p:nvPr/>
        </p:nvSpPr>
        <p:spPr>
          <a:xfrm>
            <a:off x="2087931" y="1264851"/>
            <a:ext cx="779960" cy="1200329"/>
          </a:xfrm>
          <a:prstGeom prst="rect">
            <a:avLst/>
          </a:prstGeom>
          <a:gradFill flip="none" rotWithShape="1">
            <a:gsLst>
              <a:gs pos="0">
                <a:schemeClr val="bg1"/>
              </a:gs>
              <a:gs pos="12000">
                <a:schemeClr val="bg2"/>
              </a:gs>
              <a:gs pos="26000">
                <a:schemeClr val="accent5">
                  <a:lumMod val="75000"/>
                </a:schemeClr>
              </a:gs>
              <a:gs pos="97000">
                <a:schemeClr val="bg1"/>
              </a:gs>
            </a:gsLst>
            <a:lin ang="1200000" scaled="0"/>
            <a:tileRect/>
          </a:gradFill>
          <a:effectLst>
            <a:softEdge rad="63500"/>
          </a:effectLst>
        </p:spPr>
        <p:txBody>
          <a:bodyPr wrap="square" rtlCol="0">
            <a:spAutoFit/>
          </a:bodyPr>
          <a:lstStyle/>
          <a:p>
            <a:r>
              <a:rPr lang="en-US" sz="7200" dirty="0">
                <a:solidFill>
                  <a:srgbClr val="FFFFFF"/>
                </a:solidFill>
                <a:latin typeface="vtks distress" panose="02000000000000000000" pitchFamily="2" charset="0"/>
              </a:rPr>
              <a:t>F</a:t>
            </a:r>
          </a:p>
        </p:txBody>
      </p:sp>
      <p:sp>
        <p:nvSpPr>
          <p:cNvPr id="15" name="TextBox 14"/>
          <p:cNvSpPr txBox="1"/>
          <p:nvPr/>
        </p:nvSpPr>
        <p:spPr>
          <a:xfrm>
            <a:off x="3268139" y="1242276"/>
            <a:ext cx="857956" cy="1200329"/>
          </a:xfrm>
          <a:prstGeom prst="rect">
            <a:avLst/>
          </a:prstGeom>
          <a:gradFill flip="none" rotWithShape="1">
            <a:gsLst>
              <a:gs pos="0">
                <a:schemeClr val="bg1"/>
              </a:gs>
              <a:gs pos="12000">
                <a:schemeClr val="bg2"/>
              </a:gs>
              <a:gs pos="26000">
                <a:schemeClr val="accent5">
                  <a:lumMod val="75000"/>
                </a:schemeClr>
              </a:gs>
              <a:gs pos="97000">
                <a:schemeClr val="bg1"/>
              </a:gs>
            </a:gsLst>
            <a:lin ang="1200000" scaled="0"/>
            <a:tileRect/>
          </a:gradFill>
          <a:effectLst>
            <a:softEdge rad="63500"/>
          </a:effectLst>
        </p:spPr>
        <p:txBody>
          <a:bodyPr wrap="square" rtlCol="0">
            <a:spAutoFit/>
          </a:bodyPr>
          <a:lstStyle/>
          <a:p>
            <a:r>
              <a:rPr lang="en-US" sz="7200" dirty="0" smtClean="0">
                <a:solidFill>
                  <a:srgbClr val="FFFFFF"/>
                </a:solidFill>
                <a:latin typeface="vtks distress" panose="02000000000000000000" pitchFamily="2" charset="0"/>
              </a:rPr>
              <a:t>R</a:t>
            </a:r>
            <a:endParaRPr lang="en-US" sz="7200" dirty="0">
              <a:solidFill>
                <a:srgbClr val="FFFFFF"/>
              </a:solidFill>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366286" y="3279212"/>
            <a:ext cx="3575066" cy="1446550"/>
          </a:xfrm>
          <a:prstGeom prst="rect">
            <a:avLst/>
          </a:prstGeom>
          <a:noFill/>
        </p:spPr>
        <p:txBody>
          <a:bodyPr wrap="square" rtlCol="0">
            <a:spAutoFit/>
          </a:bodyPr>
          <a:lstStyle/>
          <a:p>
            <a:r>
              <a:rPr lang="en-US" sz="8800" dirty="0" smtClean="0">
                <a:latin typeface="vtks distress" panose="02000000000000000000" pitchFamily="2" charset="0"/>
              </a:rPr>
              <a:t>6</a:t>
            </a:r>
            <a:r>
              <a:rPr lang="en-US" sz="8800" dirty="0" smtClean="0">
                <a:latin typeface="+mj-lt"/>
              </a:rPr>
              <a:t>.</a:t>
            </a:r>
            <a:r>
              <a:rPr lang="en-US" sz="8800" dirty="0" smtClean="0">
                <a:latin typeface="vtks distress" panose="02000000000000000000" pitchFamily="2" charset="0"/>
              </a:rPr>
              <a:t>1</a:t>
            </a:r>
            <a:r>
              <a:rPr lang="en-US" sz="8800" dirty="0" smtClean="0">
                <a:latin typeface="+mj-lt"/>
              </a:rPr>
              <a:t>-</a:t>
            </a:r>
            <a:r>
              <a:rPr lang="en-US" sz="8800" dirty="0" smtClean="0">
                <a:latin typeface="vtks distress" panose="02000000000000000000" pitchFamily="2" charset="0"/>
              </a:rPr>
              <a:t>11</a:t>
            </a:r>
            <a:endParaRPr lang="en-US" sz="8800" dirty="0">
              <a:latin typeface="vtks distress" panose="02000000000000000000" pitchFamily="2" charset="0"/>
            </a:endParaRPr>
          </a:p>
        </p:txBody>
      </p:sp>
      <p:grpSp>
        <p:nvGrpSpPr>
          <p:cNvPr id="33" name="Group 4"/>
          <p:cNvGrpSpPr>
            <a:grpSpLocks noChangeAspect="1"/>
          </p:cNvGrpSpPr>
          <p:nvPr/>
        </p:nvGrpSpPr>
        <p:grpSpPr bwMode="auto">
          <a:xfrm>
            <a:off x="803362" y="3951300"/>
            <a:ext cx="963930" cy="963930"/>
            <a:chOff x="734" y="2166"/>
            <a:chExt cx="552" cy="552"/>
          </a:xfrm>
        </p:grpSpPr>
        <p:sp>
          <p:nvSpPr>
            <p:cNvPr id="35" name="Freeform 5"/>
            <p:cNvSpPr>
              <a:spLocks/>
            </p:cNvSpPr>
            <p:nvPr/>
          </p:nvSpPr>
          <p:spPr bwMode="auto">
            <a:xfrm>
              <a:off x="734" y="2166"/>
              <a:ext cx="552" cy="552"/>
            </a:xfrm>
            <a:custGeom>
              <a:avLst/>
              <a:gdLst>
                <a:gd name="T0" fmla="*/ 441 w 1104"/>
                <a:gd name="T1" fmla="*/ 12 h 1103"/>
                <a:gd name="T2" fmla="*/ 289 w 1104"/>
                <a:gd name="T3" fmla="*/ 67 h 1103"/>
                <a:gd name="T4" fmla="*/ 162 w 1104"/>
                <a:gd name="T5" fmla="*/ 162 h 1103"/>
                <a:gd name="T6" fmla="*/ 67 w 1104"/>
                <a:gd name="T7" fmla="*/ 289 h 1103"/>
                <a:gd name="T8" fmla="*/ 12 w 1104"/>
                <a:gd name="T9" fmla="*/ 441 h 1103"/>
                <a:gd name="T10" fmla="*/ 1 w 1104"/>
                <a:gd name="T11" fmla="*/ 590 h 1103"/>
                <a:gd name="T12" fmla="*/ 18 w 1104"/>
                <a:gd name="T13" fmla="*/ 695 h 1103"/>
                <a:gd name="T14" fmla="*/ 55 w 1104"/>
                <a:gd name="T15" fmla="*/ 794 h 1103"/>
                <a:gd name="T16" fmla="*/ 109 w 1104"/>
                <a:gd name="T17" fmla="*/ 882 h 1103"/>
                <a:gd name="T18" fmla="*/ 179 w 1104"/>
                <a:gd name="T19" fmla="*/ 959 h 1103"/>
                <a:gd name="T20" fmla="*/ 260 w 1104"/>
                <a:gd name="T21" fmla="*/ 1021 h 1103"/>
                <a:gd name="T22" fmla="*/ 222 w 1104"/>
                <a:gd name="T23" fmla="*/ 961 h 1103"/>
                <a:gd name="T24" fmla="*/ 152 w 1104"/>
                <a:gd name="T25" fmla="*/ 893 h 1103"/>
                <a:gd name="T26" fmla="*/ 96 w 1104"/>
                <a:gd name="T27" fmla="*/ 812 h 1103"/>
                <a:gd name="T28" fmla="*/ 54 w 1104"/>
                <a:gd name="T29" fmla="*/ 722 h 1103"/>
                <a:gd name="T30" fmla="*/ 31 w 1104"/>
                <a:gd name="T31" fmla="*/ 622 h 1103"/>
                <a:gd name="T32" fmla="*/ 29 w 1104"/>
                <a:gd name="T33" fmla="*/ 499 h 1103"/>
                <a:gd name="T34" fmla="*/ 68 w 1104"/>
                <a:gd name="T35" fmla="*/ 348 h 1103"/>
                <a:gd name="T36" fmla="*/ 146 w 1104"/>
                <a:gd name="T37" fmla="*/ 218 h 1103"/>
                <a:gd name="T38" fmla="*/ 259 w 1104"/>
                <a:gd name="T39" fmla="*/ 116 h 1103"/>
                <a:gd name="T40" fmla="*/ 396 w 1104"/>
                <a:gd name="T41" fmla="*/ 51 h 1103"/>
                <a:gd name="T42" fmla="*/ 553 w 1104"/>
                <a:gd name="T43" fmla="*/ 26 h 1103"/>
                <a:gd name="T44" fmla="*/ 710 w 1104"/>
                <a:gd name="T45" fmla="*/ 51 h 1103"/>
                <a:gd name="T46" fmla="*/ 847 w 1104"/>
                <a:gd name="T47" fmla="*/ 116 h 1103"/>
                <a:gd name="T48" fmla="*/ 959 w 1104"/>
                <a:gd name="T49" fmla="*/ 218 h 1103"/>
                <a:gd name="T50" fmla="*/ 1037 w 1104"/>
                <a:gd name="T51" fmla="*/ 348 h 1103"/>
                <a:gd name="T52" fmla="*/ 1076 w 1104"/>
                <a:gd name="T53" fmla="*/ 499 h 1103"/>
                <a:gd name="T54" fmla="*/ 1068 w 1104"/>
                <a:gd name="T55" fmla="*/ 659 h 1103"/>
                <a:gd name="T56" fmla="*/ 1015 w 1104"/>
                <a:gd name="T57" fmla="*/ 804 h 1103"/>
                <a:gd name="T58" fmla="*/ 925 w 1104"/>
                <a:gd name="T59" fmla="*/ 925 h 1103"/>
                <a:gd name="T60" fmla="*/ 803 w 1104"/>
                <a:gd name="T61" fmla="*/ 1016 h 1103"/>
                <a:gd name="T62" fmla="*/ 659 w 1104"/>
                <a:gd name="T63" fmla="*/ 1068 h 1103"/>
                <a:gd name="T64" fmla="*/ 535 w 1104"/>
                <a:gd name="T65" fmla="*/ 1079 h 1103"/>
                <a:gd name="T66" fmla="*/ 483 w 1104"/>
                <a:gd name="T67" fmla="*/ 1074 h 1103"/>
                <a:gd name="T68" fmla="*/ 431 w 1104"/>
                <a:gd name="T69" fmla="*/ 1064 h 1103"/>
                <a:gd name="T70" fmla="*/ 383 w 1104"/>
                <a:gd name="T71" fmla="*/ 1050 h 1103"/>
                <a:gd name="T72" fmla="*/ 335 w 1104"/>
                <a:gd name="T73" fmla="*/ 1030 h 1103"/>
                <a:gd name="T74" fmla="*/ 290 w 1104"/>
                <a:gd name="T75" fmla="*/ 1007 h 1103"/>
                <a:gd name="T76" fmla="*/ 307 w 1104"/>
                <a:gd name="T77" fmla="*/ 1047 h 1103"/>
                <a:gd name="T78" fmla="*/ 356 w 1104"/>
                <a:gd name="T79" fmla="*/ 1068 h 1103"/>
                <a:gd name="T80" fmla="*/ 407 w 1104"/>
                <a:gd name="T81" fmla="*/ 1085 h 1103"/>
                <a:gd name="T82" fmla="*/ 460 w 1104"/>
                <a:gd name="T83" fmla="*/ 1096 h 1103"/>
                <a:gd name="T84" fmla="*/ 515 w 1104"/>
                <a:gd name="T85" fmla="*/ 1102 h 1103"/>
                <a:gd name="T86" fmla="*/ 610 w 1104"/>
                <a:gd name="T87" fmla="*/ 1101 h 1103"/>
                <a:gd name="T88" fmla="*/ 767 w 1104"/>
                <a:gd name="T89" fmla="*/ 1060 h 1103"/>
                <a:gd name="T90" fmla="*/ 903 w 1104"/>
                <a:gd name="T91" fmla="*/ 978 h 1103"/>
                <a:gd name="T92" fmla="*/ 1011 w 1104"/>
                <a:gd name="T93" fmla="*/ 861 h 1103"/>
                <a:gd name="T94" fmla="*/ 1080 w 1104"/>
                <a:gd name="T95" fmla="*/ 717 h 1103"/>
                <a:gd name="T96" fmla="*/ 1104 w 1104"/>
                <a:gd name="T97" fmla="*/ 553 h 1103"/>
                <a:gd name="T98" fmla="*/ 1080 w 1104"/>
                <a:gd name="T99" fmla="*/ 388 h 1103"/>
                <a:gd name="T100" fmla="*/ 1011 w 1104"/>
                <a:gd name="T101" fmla="*/ 244 h 1103"/>
                <a:gd name="T102" fmla="*/ 903 w 1104"/>
                <a:gd name="T103" fmla="*/ 127 h 1103"/>
                <a:gd name="T104" fmla="*/ 767 w 1104"/>
                <a:gd name="T105" fmla="*/ 44 h 1103"/>
                <a:gd name="T106" fmla="*/ 610 w 1104"/>
                <a:gd name="T107" fmla="*/ 2 h 1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4" h="1103">
                  <a:moveTo>
                    <a:pt x="553" y="0"/>
                  </a:moveTo>
                  <a:lnTo>
                    <a:pt x="497" y="2"/>
                  </a:lnTo>
                  <a:lnTo>
                    <a:pt x="441" y="12"/>
                  </a:lnTo>
                  <a:lnTo>
                    <a:pt x="388" y="25"/>
                  </a:lnTo>
                  <a:lnTo>
                    <a:pt x="338" y="44"/>
                  </a:lnTo>
                  <a:lnTo>
                    <a:pt x="289" y="67"/>
                  </a:lnTo>
                  <a:lnTo>
                    <a:pt x="244" y="94"/>
                  </a:lnTo>
                  <a:lnTo>
                    <a:pt x="202" y="127"/>
                  </a:lnTo>
                  <a:lnTo>
                    <a:pt x="162" y="162"/>
                  </a:lnTo>
                  <a:lnTo>
                    <a:pt x="127" y="201"/>
                  </a:lnTo>
                  <a:lnTo>
                    <a:pt x="94" y="244"/>
                  </a:lnTo>
                  <a:lnTo>
                    <a:pt x="67" y="289"/>
                  </a:lnTo>
                  <a:lnTo>
                    <a:pt x="44" y="337"/>
                  </a:lnTo>
                  <a:lnTo>
                    <a:pt x="25" y="388"/>
                  </a:lnTo>
                  <a:lnTo>
                    <a:pt x="12" y="441"/>
                  </a:lnTo>
                  <a:lnTo>
                    <a:pt x="2" y="496"/>
                  </a:lnTo>
                  <a:lnTo>
                    <a:pt x="0" y="553"/>
                  </a:lnTo>
                  <a:lnTo>
                    <a:pt x="1" y="590"/>
                  </a:lnTo>
                  <a:lnTo>
                    <a:pt x="5" y="625"/>
                  </a:lnTo>
                  <a:lnTo>
                    <a:pt x="10" y="661"/>
                  </a:lnTo>
                  <a:lnTo>
                    <a:pt x="18" y="695"/>
                  </a:lnTo>
                  <a:lnTo>
                    <a:pt x="29" y="729"/>
                  </a:lnTo>
                  <a:lnTo>
                    <a:pt x="41" y="762"/>
                  </a:lnTo>
                  <a:lnTo>
                    <a:pt x="55" y="794"/>
                  </a:lnTo>
                  <a:lnTo>
                    <a:pt x="71" y="824"/>
                  </a:lnTo>
                  <a:lnTo>
                    <a:pt x="90" y="854"/>
                  </a:lnTo>
                  <a:lnTo>
                    <a:pt x="109" y="882"/>
                  </a:lnTo>
                  <a:lnTo>
                    <a:pt x="130" y="910"/>
                  </a:lnTo>
                  <a:lnTo>
                    <a:pt x="153" y="935"/>
                  </a:lnTo>
                  <a:lnTo>
                    <a:pt x="179" y="959"/>
                  </a:lnTo>
                  <a:lnTo>
                    <a:pt x="204" y="981"/>
                  </a:lnTo>
                  <a:lnTo>
                    <a:pt x="232" y="1002"/>
                  </a:lnTo>
                  <a:lnTo>
                    <a:pt x="260" y="1021"/>
                  </a:lnTo>
                  <a:lnTo>
                    <a:pt x="275" y="999"/>
                  </a:lnTo>
                  <a:lnTo>
                    <a:pt x="248" y="981"/>
                  </a:lnTo>
                  <a:lnTo>
                    <a:pt x="222" y="961"/>
                  </a:lnTo>
                  <a:lnTo>
                    <a:pt x="197" y="941"/>
                  </a:lnTo>
                  <a:lnTo>
                    <a:pt x="174" y="918"/>
                  </a:lnTo>
                  <a:lnTo>
                    <a:pt x="152" y="893"/>
                  </a:lnTo>
                  <a:lnTo>
                    <a:pt x="131" y="867"/>
                  </a:lnTo>
                  <a:lnTo>
                    <a:pt x="113" y="841"/>
                  </a:lnTo>
                  <a:lnTo>
                    <a:pt x="96" y="812"/>
                  </a:lnTo>
                  <a:lnTo>
                    <a:pt x="80" y="783"/>
                  </a:lnTo>
                  <a:lnTo>
                    <a:pt x="66" y="753"/>
                  </a:lnTo>
                  <a:lnTo>
                    <a:pt x="54" y="722"/>
                  </a:lnTo>
                  <a:lnTo>
                    <a:pt x="45" y="690"/>
                  </a:lnTo>
                  <a:lnTo>
                    <a:pt x="37" y="656"/>
                  </a:lnTo>
                  <a:lnTo>
                    <a:pt x="31" y="622"/>
                  </a:lnTo>
                  <a:lnTo>
                    <a:pt x="28" y="588"/>
                  </a:lnTo>
                  <a:lnTo>
                    <a:pt x="27" y="553"/>
                  </a:lnTo>
                  <a:lnTo>
                    <a:pt x="29" y="499"/>
                  </a:lnTo>
                  <a:lnTo>
                    <a:pt x="37" y="447"/>
                  </a:lnTo>
                  <a:lnTo>
                    <a:pt x="51" y="396"/>
                  </a:lnTo>
                  <a:lnTo>
                    <a:pt x="68" y="348"/>
                  </a:lnTo>
                  <a:lnTo>
                    <a:pt x="90" y="302"/>
                  </a:lnTo>
                  <a:lnTo>
                    <a:pt x="116" y="259"/>
                  </a:lnTo>
                  <a:lnTo>
                    <a:pt x="146" y="218"/>
                  </a:lnTo>
                  <a:lnTo>
                    <a:pt x="181" y="181"/>
                  </a:lnTo>
                  <a:lnTo>
                    <a:pt x="218" y="146"/>
                  </a:lnTo>
                  <a:lnTo>
                    <a:pt x="259" y="116"/>
                  </a:lnTo>
                  <a:lnTo>
                    <a:pt x="302" y="90"/>
                  </a:lnTo>
                  <a:lnTo>
                    <a:pt x="348" y="68"/>
                  </a:lnTo>
                  <a:lnTo>
                    <a:pt x="396" y="51"/>
                  </a:lnTo>
                  <a:lnTo>
                    <a:pt x="447" y="37"/>
                  </a:lnTo>
                  <a:lnTo>
                    <a:pt x="499" y="29"/>
                  </a:lnTo>
                  <a:lnTo>
                    <a:pt x="553" y="26"/>
                  </a:lnTo>
                  <a:lnTo>
                    <a:pt x="607" y="29"/>
                  </a:lnTo>
                  <a:lnTo>
                    <a:pt x="659" y="37"/>
                  </a:lnTo>
                  <a:lnTo>
                    <a:pt x="710" y="51"/>
                  </a:lnTo>
                  <a:lnTo>
                    <a:pt x="758" y="68"/>
                  </a:lnTo>
                  <a:lnTo>
                    <a:pt x="803" y="90"/>
                  </a:lnTo>
                  <a:lnTo>
                    <a:pt x="847" y="116"/>
                  </a:lnTo>
                  <a:lnTo>
                    <a:pt x="887" y="146"/>
                  </a:lnTo>
                  <a:lnTo>
                    <a:pt x="925" y="181"/>
                  </a:lnTo>
                  <a:lnTo>
                    <a:pt x="959" y="218"/>
                  </a:lnTo>
                  <a:lnTo>
                    <a:pt x="989" y="259"/>
                  </a:lnTo>
                  <a:lnTo>
                    <a:pt x="1015" y="302"/>
                  </a:lnTo>
                  <a:lnTo>
                    <a:pt x="1037" y="348"/>
                  </a:lnTo>
                  <a:lnTo>
                    <a:pt x="1056" y="396"/>
                  </a:lnTo>
                  <a:lnTo>
                    <a:pt x="1068" y="447"/>
                  </a:lnTo>
                  <a:lnTo>
                    <a:pt x="1076" y="499"/>
                  </a:lnTo>
                  <a:lnTo>
                    <a:pt x="1079" y="553"/>
                  </a:lnTo>
                  <a:lnTo>
                    <a:pt x="1076" y="607"/>
                  </a:lnTo>
                  <a:lnTo>
                    <a:pt x="1068" y="659"/>
                  </a:lnTo>
                  <a:lnTo>
                    <a:pt x="1056" y="709"/>
                  </a:lnTo>
                  <a:lnTo>
                    <a:pt x="1037" y="758"/>
                  </a:lnTo>
                  <a:lnTo>
                    <a:pt x="1015" y="804"/>
                  </a:lnTo>
                  <a:lnTo>
                    <a:pt x="989" y="846"/>
                  </a:lnTo>
                  <a:lnTo>
                    <a:pt x="959" y="888"/>
                  </a:lnTo>
                  <a:lnTo>
                    <a:pt x="925" y="925"/>
                  </a:lnTo>
                  <a:lnTo>
                    <a:pt x="887" y="959"/>
                  </a:lnTo>
                  <a:lnTo>
                    <a:pt x="847" y="989"/>
                  </a:lnTo>
                  <a:lnTo>
                    <a:pt x="803" y="1016"/>
                  </a:lnTo>
                  <a:lnTo>
                    <a:pt x="758" y="1037"/>
                  </a:lnTo>
                  <a:lnTo>
                    <a:pt x="710" y="1055"/>
                  </a:lnTo>
                  <a:lnTo>
                    <a:pt x="659" y="1068"/>
                  </a:lnTo>
                  <a:lnTo>
                    <a:pt x="607" y="1077"/>
                  </a:lnTo>
                  <a:lnTo>
                    <a:pt x="553" y="1079"/>
                  </a:lnTo>
                  <a:lnTo>
                    <a:pt x="535" y="1079"/>
                  </a:lnTo>
                  <a:lnTo>
                    <a:pt x="517" y="1078"/>
                  </a:lnTo>
                  <a:lnTo>
                    <a:pt x="500" y="1077"/>
                  </a:lnTo>
                  <a:lnTo>
                    <a:pt x="483" y="1074"/>
                  </a:lnTo>
                  <a:lnTo>
                    <a:pt x="466" y="1071"/>
                  </a:lnTo>
                  <a:lnTo>
                    <a:pt x="448" y="1068"/>
                  </a:lnTo>
                  <a:lnTo>
                    <a:pt x="431" y="1064"/>
                  </a:lnTo>
                  <a:lnTo>
                    <a:pt x="415" y="1060"/>
                  </a:lnTo>
                  <a:lnTo>
                    <a:pt x="399" y="1055"/>
                  </a:lnTo>
                  <a:lnTo>
                    <a:pt x="383" y="1050"/>
                  </a:lnTo>
                  <a:lnTo>
                    <a:pt x="366" y="1044"/>
                  </a:lnTo>
                  <a:lnTo>
                    <a:pt x="350" y="1037"/>
                  </a:lnTo>
                  <a:lnTo>
                    <a:pt x="335" y="1030"/>
                  </a:lnTo>
                  <a:lnTo>
                    <a:pt x="320" y="1024"/>
                  </a:lnTo>
                  <a:lnTo>
                    <a:pt x="305" y="1016"/>
                  </a:lnTo>
                  <a:lnTo>
                    <a:pt x="290" y="1007"/>
                  </a:lnTo>
                  <a:lnTo>
                    <a:pt x="275" y="1030"/>
                  </a:lnTo>
                  <a:lnTo>
                    <a:pt x="290" y="1039"/>
                  </a:lnTo>
                  <a:lnTo>
                    <a:pt x="307" y="1047"/>
                  </a:lnTo>
                  <a:lnTo>
                    <a:pt x="323" y="1055"/>
                  </a:lnTo>
                  <a:lnTo>
                    <a:pt x="339" y="1062"/>
                  </a:lnTo>
                  <a:lnTo>
                    <a:pt x="356" y="1068"/>
                  </a:lnTo>
                  <a:lnTo>
                    <a:pt x="372" y="1074"/>
                  </a:lnTo>
                  <a:lnTo>
                    <a:pt x="390" y="1080"/>
                  </a:lnTo>
                  <a:lnTo>
                    <a:pt x="407" y="1085"/>
                  </a:lnTo>
                  <a:lnTo>
                    <a:pt x="424" y="1089"/>
                  </a:lnTo>
                  <a:lnTo>
                    <a:pt x="443" y="1093"/>
                  </a:lnTo>
                  <a:lnTo>
                    <a:pt x="460" y="1096"/>
                  </a:lnTo>
                  <a:lnTo>
                    <a:pt x="478" y="1098"/>
                  </a:lnTo>
                  <a:lnTo>
                    <a:pt x="497" y="1101"/>
                  </a:lnTo>
                  <a:lnTo>
                    <a:pt x="515" y="1102"/>
                  </a:lnTo>
                  <a:lnTo>
                    <a:pt x="535" y="1103"/>
                  </a:lnTo>
                  <a:lnTo>
                    <a:pt x="553" y="1103"/>
                  </a:lnTo>
                  <a:lnTo>
                    <a:pt x="610" y="1101"/>
                  </a:lnTo>
                  <a:lnTo>
                    <a:pt x="665" y="1092"/>
                  </a:lnTo>
                  <a:lnTo>
                    <a:pt x="718" y="1079"/>
                  </a:lnTo>
                  <a:lnTo>
                    <a:pt x="767" y="1060"/>
                  </a:lnTo>
                  <a:lnTo>
                    <a:pt x="816" y="1037"/>
                  </a:lnTo>
                  <a:lnTo>
                    <a:pt x="862" y="1010"/>
                  </a:lnTo>
                  <a:lnTo>
                    <a:pt x="903" y="978"/>
                  </a:lnTo>
                  <a:lnTo>
                    <a:pt x="943" y="942"/>
                  </a:lnTo>
                  <a:lnTo>
                    <a:pt x="978" y="903"/>
                  </a:lnTo>
                  <a:lnTo>
                    <a:pt x="1011" y="861"/>
                  </a:lnTo>
                  <a:lnTo>
                    <a:pt x="1038" y="815"/>
                  </a:lnTo>
                  <a:lnTo>
                    <a:pt x="1061" y="767"/>
                  </a:lnTo>
                  <a:lnTo>
                    <a:pt x="1080" y="717"/>
                  </a:lnTo>
                  <a:lnTo>
                    <a:pt x="1092" y="664"/>
                  </a:lnTo>
                  <a:lnTo>
                    <a:pt x="1102" y="609"/>
                  </a:lnTo>
                  <a:lnTo>
                    <a:pt x="1104" y="553"/>
                  </a:lnTo>
                  <a:lnTo>
                    <a:pt x="1102" y="496"/>
                  </a:lnTo>
                  <a:lnTo>
                    <a:pt x="1092" y="441"/>
                  </a:lnTo>
                  <a:lnTo>
                    <a:pt x="1080" y="388"/>
                  </a:lnTo>
                  <a:lnTo>
                    <a:pt x="1061" y="337"/>
                  </a:lnTo>
                  <a:lnTo>
                    <a:pt x="1038" y="289"/>
                  </a:lnTo>
                  <a:lnTo>
                    <a:pt x="1011" y="244"/>
                  </a:lnTo>
                  <a:lnTo>
                    <a:pt x="978" y="201"/>
                  </a:lnTo>
                  <a:lnTo>
                    <a:pt x="943" y="162"/>
                  </a:lnTo>
                  <a:lnTo>
                    <a:pt x="903" y="127"/>
                  </a:lnTo>
                  <a:lnTo>
                    <a:pt x="862" y="94"/>
                  </a:lnTo>
                  <a:lnTo>
                    <a:pt x="816" y="67"/>
                  </a:lnTo>
                  <a:lnTo>
                    <a:pt x="767" y="44"/>
                  </a:lnTo>
                  <a:lnTo>
                    <a:pt x="718" y="25"/>
                  </a:lnTo>
                  <a:lnTo>
                    <a:pt x="665" y="12"/>
                  </a:lnTo>
                  <a:lnTo>
                    <a:pt x="610" y="2"/>
                  </a:lnTo>
                  <a:lnTo>
                    <a:pt x="55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Freeform 6"/>
            <p:cNvSpPr>
              <a:spLocks/>
            </p:cNvSpPr>
            <p:nvPr/>
          </p:nvSpPr>
          <p:spPr bwMode="auto">
            <a:xfrm>
              <a:off x="747" y="2179"/>
              <a:ext cx="526" cy="526"/>
            </a:xfrm>
            <a:custGeom>
              <a:avLst/>
              <a:gdLst>
                <a:gd name="T0" fmla="*/ 25 w 1052"/>
                <a:gd name="T1" fmla="*/ 424 h 1053"/>
                <a:gd name="T2" fmla="*/ 77 w 1052"/>
                <a:gd name="T3" fmla="*/ 283 h 1053"/>
                <a:gd name="T4" fmla="*/ 164 w 1052"/>
                <a:gd name="T5" fmla="*/ 165 h 1053"/>
                <a:gd name="T6" fmla="*/ 282 w 1052"/>
                <a:gd name="T7" fmla="*/ 78 h 1053"/>
                <a:gd name="T8" fmla="*/ 424 w 1052"/>
                <a:gd name="T9" fmla="*/ 26 h 1053"/>
                <a:gd name="T10" fmla="*/ 578 w 1052"/>
                <a:gd name="T11" fmla="*/ 18 h 1053"/>
                <a:gd name="T12" fmla="*/ 725 w 1052"/>
                <a:gd name="T13" fmla="*/ 56 h 1053"/>
                <a:gd name="T14" fmla="*/ 851 w 1052"/>
                <a:gd name="T15" fmla="*/ 132 h 1053"/>
                <a:gd name="T16" fmla="*/ 949 w 1052"/>
                <a:gd name="T17" fmla="*/ 241 h 1053"/>
                <a:gd name="T18" fmla="*/ 1014 w 1052"/>
                <a:gd name="T19" fmla="*/ 375 h 1053"/>
                <a:gd name="T20" fmla="*/ 1037 w 1052"/>
                <a:gd name="T21" fmla="*/ 527 h 1053"/>
                <a:gd name="T22" fmla="*/ 1014 w 1052"/>
                <a:gd name="T23" fmla="*/ 679 h 1053"/>
                <a:gd name="T24" fmla="*/ 949 w 1052"/>
                <a:gd name="T25" fmla="*/ 812 h 1053"/>
                <a:gd name="T26" fmla="*/ 851 w 1052"/>
                <a:gd name="T27" fmla="*/ 922 h 1053"/>
                <a:gd name="T28" fmla="*/ 725 w 1052"/>
                <a:gd name="T29" fmla="*/ 998 h 1053"/>
                <a:gd name="T30" fmla="*/ 578 w 1052"/>
                <a:gd name="T31" fmla="*/ 1036 h 1053"/>
                <a:gd name="T32" fmla="*/ 492 w 1052"/>
                <a:gd name="T33" fmla="*/ 1037 h 1053"/>
                <a:gd name="T34" fmla="*/ 441 w 1052"/>
                <a:gd name="T35" fmla="*/ 1031 h 1053"/>
                <a:gd name="T36" fmla="*/ 392 w 1052"/>
                <a:gd name="T37" fmla="*/ 1019 h 1053"/>
                <a:gd name="T38" fmla="*/ 345 w 1052"/>
                <a:gd name="T39" fmla="*/ 1004 h 1053"/>
                <a:gd name="T40" fmla="*/ 300 w 1052"/>
                <a:gd name="T41" fmla="*/ 985 h 1053"/>
                <a:gd name="T42" fmla="*/ 263 w 1052"/>
                <a:gd name="T43" fmla="*/ 981 h 1053"/>
                <a:gd name="T44" fmla="*/ 308 w 1052"/>
                <a:gd name="T45" fmla="*/ 1004 h 1053"/>
                <a:gd name="T46" fmla="*/ 356 w 1052"/>
                <a:gd name="T47" fmla="*/ 1024 h 1053"/>
                <a:gd name="T48" fmla="*/ 404 w 1052"/>
                <a:gd name="T49" fmla="*/ 1038 h 1053"/>
                <a:gd name="T50" fmla="*/ 456 w 1052"/>
                <a:gd name="T51" fmla="*/ 1048 h 1053"/>
                <a:gd name="T52" fmla="*/ 508 w 1052"/>
                <a:gd name="T53" fmla="*/ 1053 h 1053"/>
                <a:gd name="T54" fmla="*/ 632 w 1052"/>
                <a:gd name="T55" fmla="*/ 1042 h 1053"/>
                <a:gd name="T56" fmla="*/ 776 w 1052"/>
                <a:gd name="T57" fmla="*/ 990 h 1053"/>
                <a:gd name="T58" fmla="*/ 898 w 1052"/>
                <a:gd name="T59" fmla="*/ 899 h 1053"/>
                <a:gd name="T60" fmla="*/ 988 w 1052"/>
                <a:gd name="T61" fmla="*/ 778 h 1053"/>
                <a:gd name="T62" fmla="*/ 1041 w 1052"/>
                <a:gd name="T63" fmla="*/ 633 h 1053"/>
                <a:gd name="T64" fmla="*/ 1049 w 1052"/>
                <a:gd name="T65" fmla="*/ 473 h 1053"/>
                <a:gd name="T66" fmla="*/ 1010 w 1052"/>
                <a:gd name="T67" fmla="*/ 322 h 1053"/>
                <a:gd name="T68" fmla="*/ 932 w 1052"/>
                <a:gd name="T69" fmla="*/ 192 h 1053"/>
                <a:gd name="T70" fmla="*/ 820 w 1052"/>
                <a:gd name="T71" fmla="*/ 90 h 1053"/>
                <a:gd name="T72" fmla="*/ 683 w 1052"/>
                <a:gd name="T73" fmla="*/ 25 h 1053"/>
                <a:gd name="T74" fmla="*/ 526 w 1052"/>
                <a:gd name="T75" fmla="*/ 0 h 1053"/>
                <a:gd name="T76" fmla="*/ 369 w 1052"/>
                <a:gd name="T77" fmla="*/ 25 h 1053"/>
                <a:gd name="T78" fmla="*/ 232 w 1052"/>
                <a:gd name="T79" fmla="*/ 90 h 1053"/>
                <a:gd name="T80" fmla="*/ 119 w 1052"/>
                <a:gd name="T81" fmla="*/ 192 h 1053"/>
                <a:gd name="T82" fmla="*/ 41 w 1052"/>
                <a:gd name="T83" fmla="*/ 322 h 1053"/>
                <a:gd name="T84" fmla="*/ 2 w 1052"/>
                <a:gd name="T85" fmla="*/ 473 h 1053"/>
                <a:gd name="T86" fmla="*/ 4 w 1052"/>
                <a:gd name="T87" fmla="*/ 596 h 1053"/>
                <a:gd name="T88" fmla="*/ 27 w 1052"/>
                <a:gd name="T89" fmla="*/ 696 h 1053"/>
                <a:gd name="T90" fmla="*/ 69 w 1052"/>
                <a:gd name="T91" fmla="*/ 786 h 1053"/>
                <a:gd name="T92" fmla="*/ 125 w 1052"/>
                <a:gd name="T93" fmla="*/ 867 h 1053"/>
                <a:gd name="T94" fmla="*/ 195 w 1052"/>
                <a:gd name="T95" fmla="*/ 935 h 1053"/>
                <a:gd name="T96" fmla="*/ 258 w 1052"/>
                <a:gd name="T97" fmla="*/ 962 h 1053"/>
                <a:gd name="T98" fmla="*/ 180 w 1052"/>
                <a:gd name="T99" fmla="*/ 903 h 1053"/>
                <a:gd name="T100" fmla="*/ 116 w 1052"/>
                <a:gd name="T101" fmla="*/ 833 h 1053"/>
                <a:gd name="T102" fmla="*/ 66 w 1052"/>
                <a:gd name="T103" fmla="*/ 751 h 1053"/>
                <a:gd name="T104" fmla="*/ 32 w 1052"/>
                <a:gd name="T105" fmla="*/ 659 h 1053"/>
                <a:gd name="T106" fmla="*/ 16 w 1052"/>
                <a:gd name="T107" fmla="*/ 561 h 10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52" h="1053">
                  <a:moveTo>
                    <a:pt x="14" y="527"/>
                  </a:moveTo>
                  <a:lnTo>
                    <a:pt x="17" y="475"/>
                  </a:lnTo>
                  <a:lnTo>
                    <a:pt x="25" y="424"/>
                  </a:lnTo>
                  <a:lnTo>
                    <a:pt x="38" y="375"/>
                  </a:lnTo>
                  <a:lnTo>
                    <a:pt x="55" y="327"/>
                  </a:lnTo>
                  <a:lnTo>
                    <a:pt x="77" y="283"/>
                  </a:lnTo>
                  <a:lnTo>
                    <a:pt x="102" y="241"/>
                  </a:lnTo>
                  <a:lnTo>
                    <a:pt x="131" y="202"/>
                  </a:lnTo>
                  <a:lnTo>
                    <a:pt x="164" y="165"/>
                  </a:lnTo>
                  <a:lnTo>
                    <a:pt x="201" y="132"/>
                  </a:lnTo>
                  <a:lnTo>
                    <a:pt x="240" y="103"/>
                  </a:lnTo>
                  <a:lnTo>
                    <a:pt x="282" y="78"/>
                  </a:lnTo>
                  <a:lnTo>
                    <a:pt x="327" y="56"/>
                  </a:lnTo>
                  <a:lnTo>
                    <a:pt x="374" y="38"/>
                  </a:lnTo>
                  <a:lnTo>
                    <a:pt x="424" y="26"/>
                  </a:lnTo>
                  <a:lnTo>
                    <a:pt x="474" y="18"/>
                  </a:lnTo>
                  <a:lnTo>
                    <a:pt x="526" y="15"/>
                  </a:lnTo>
                  <a:lnTo>
                    <a:pt x="578" y="18"/>
                  </a:lnTo>
                  <a:lnTo>
                    <a:pt x="629" y="26"/>
                  </a:lnTo>
                  <a:lnTo>
                    <a:pt x="678" y="38"/>
                  </a:lnTo>
                  <a:lnTo>
                    <a:pt x="725" y="56"/>
                  </a:lnTo>
                  <a:lnTo>
                    <a:pt x="769" y="78"/>
                  </a:lnTo>
                  <a:lnTo>
                    <a:pt x="812" y="103"/>
                  </a:lnTo>
                  <a:lnTo>
                    <a:pt x="851" y="132"/>
                  </a:lnTo>
                  <a:lnTo>
                    <a:pt x="887" y="165"/>
                  </a:lnTo>
                  <a:lnTo>
                    <a:pt x="920" y="202"/>
                  </a:lnTo>
                  <a:lnTo>
                    <a:pt x="949" y="241"/>
                  </a:lnTo>
                  <a:lnTo>
                    <a:pt x="976" y="283"/>
                  </a:lnTo>
                  <a:lnTo>
                    <a:pt x="996" y="327"/>
                  </a:lnTo>
                  <a:lnTo>
                    <a:pt x="1014" y="375"/>
                  </a:lnTo>
                  <a:lnTo>
                    <a:pt x="1026" y="424"/>
                  </a:lnTo>
                  <a:lnTo>
                    <a:pt x="1034" y="475"/>
                  </a:lnTo>
                  <a:lnTo>
                    <a:pt x="1037" y="527"/>
                  </a:lnTo>
                  <a:lnTo>
                    <a:pt x="1034" y="578"/>
                  </a:lnTo>
                  <a:lnTo>
                    <a:pt x="1026" y="629"/>
                  </a:lnTo>
                  <a:lnTo>
                    <a:pt x="1014" y="679"/>
                  </a:lnTo>
                  <a:lnTo>
                    <a:pt x="996" y="726"/>
                  </a:lnTo>
                  <a:lnTo>
                    <a:pt x="976" y="771"/>
                  </a:lnTo>
                  <a:lnTo>
                    <a:pt x="949" y="812"/>
                  </a:lnTo>
                  <a:lnTo>
                    <a:pt x="920" y="851"/>
                  </a:lnTo>
                  <a:lnTo>
                    <a:pt x="887" y="888"/>
                  </a:lnTo>
                  <a:lnTo>
                    <a:pt x="851" y="922"/>
                  </a:lnTo>
                  <a:lnTo>
                    <a:pt x="812" y="950"/>
                  </a:lnTo>
                  <a:lnTo>
                    <a:pt x="769" y="976"/>
                  </a:lnTo>
                  <a:lnTo>
                    <a:pt x="725" y="998"/>
                  </a:lnTo>
                  <a:lnTo>
                    <a:pt x="678" y="1015"/>
                  </a:lnTo>
                  <a:lnTo>
                    <a:pt x="629" y="1028"/>
                  </a:lnTo>
                  <a:lnTo>
                    <a:pt x="578" y="1036"/>
                  </a:lnTo>
                  <a:lnTo>
                    <a:pt x="526" y="1038"/>
                  </a:lnTo>
                  <a:lnTo>
                    <a:pt x="509" y="1038"/>
                  </a:lnTo>
                  <a:lnTo>
                    <a:pt x="492" y="1037"/>
                  </a:lnTo>
                  <a:lnTo>
                    <a:pt x="474" y="1036"/>
                  </a:lnTo>
                  <a:lnTo>
                    <a:pt x="457" y="1033"/>
                  </a:lnTo>
                  <a:lnTo>
                    <a:pt x="441" y="1031"/>
                  </a:lnTo>
                  <a:lnTo>
                    <a:pt x="425" y="1028"/>
                  </a:lnTo>
                  <a:lnTo>
                    <a:pt x="407" y="1024"/>
                  </a:lnTo>
                  <a:lnTo>
                    <a:pt x="392" y="1019"/>
                  </a:lnTo>
                  <a:lnTo>
                    <a:pt x="376" y="1015"/>
                  </a:lnTo>
                  <a:lnTo>
                    <a:pt x="360" y="1010"/>
                  </a:lnTo>
                  <a:lnTo>
                    <a:pt x="345" y="1004"/>
                  </a:lnTo>
                  <a:lnTo>
                    <a:pt x="330" y="999"/>
                  </a:lnTo>
                  <a:lnTo>
                    <a:pt x="315" y="992"/>
                  </a:lnTo>
                  <a:lnTo>
                    <a:pt x="300" y="985"/>
                  </a:lnTo>
                  <a:lnTo>
                    <a:pt x="285" y="978"/>
                  </a:lnTo>
                  <a:lnTo>
                    <a:pt x="271" y="970"/>
                  </a:lnTo>
                  <a:lnTo>
                    <a:pt x="263" y="981"/>
                  </a:lnTo>
                  <a:lnTo>
                    <a:pt x="278" y="990"/>
                  </a:lnTo>
                  <a:lnTo>
                    <a:pt x="293" y="998"/>
                  </a:lnTo>
                  <a:lnTo>
                    <a:pt x="308" y="1004"/>
                  </a:lnTo>
                  <a:lnTo>
                    <a:pt x="323" y="1011"/>
                  </a:lnTo>
                  <a:lnTo>
                    <a:pt x="339" y="1018"/>
                  </a:lnTo>
                  <a:lnTo>
                    <a:pt x="356" y="1024"/>
                  </a:lnTo>
                  <a:lnTo>
                    <a:pt x="372" y="1029"/>
                  </a:lnTo>
                  <a:lnTo>
                    <a:pt x="388" y="1034"/>
                  </a:lnTo>
                  <a:lnTo>
                    <a:pt x="404" y="1038"/>
                  </a:lnTo>
                  <a:lnTo>
                    <a:pt x="421" y="1042"/>
                  </a:lnTo>
                  <a:lnTo>
                    <a:pt x="439" y="1045"/>
                  </a:lnTo>
                  <a:lnTo>
                    <a:pt x="456" y="1048"/>
                  </a:lnTo>
                  <a:lnTo>
                    <a:pt x="473" y="1051"/>
                  </a:lnTo>
                  <a:lnTo>
                    <a:pt x="490" y="1052"/>
                  </a:lnTo>
                  <a:lnTo>
                    <a:pt x="508" y="1053"/>
                  </a:lnTo>
                  <a:lnTo>
                    <a:pt x="526" y="1053"/>
                  </a:lnTo>
                  <a:lnTo>
                    <a:pt x="580" y="1051"/>
                  </a:lnTo>
                  <a:lnTo>
                    <a:pt x="632" y="1042"/>
                  </a:lnTo>
                  <a:lnTo>
                    <a:pt x="683" y="1029"/>
                  </a:lnTo>
                  <a:lnTo>
                    <a:pt x="731" y="1011"/>
                  </a:lnTo>
                  <a:lnTo>
                    <a:pt x="776" y="990"/>
                  </a:lnTo>
                  <a:lnTo>
                    <a:pt x="820" y="963"/>
                  </a:lnTo>
                  <a:lnTo>
                    <a:pt x="860" y="933"/>
                  </a:lnTo>
                  <a:lnTo>
                    <a:pt x="898" y="899"/>
                  </a:lnTo>
                  <a:lnTo>
                    <a:pt x="932" y="862"/>
                  </a:lnTo>
                  <a:lnTo>
                    <a:pt x="962" y="820"/>
                  </a:lnTo>
                  <a:lnTo>
                    <a:pt x="988" y="778"/>
                  </a:lnTo>
                  <a:lnTo>
                    <a:pt x="1010" y="732"/>
                  </a:lnTo>
                  <a:lnTo>
                    <a:pt x="1029" y="683"/>
                  </a:lnTo>
                  <a:lnTo>
                    <a:pt x="1041" y="633"/>
                  </a:lnTo>
                  <a:lnTo>
                    <a:pt x="1049" y="581"/>
                  </a:lnTo>
                  <a:lnTo>
                    <a:pt x="1052" y="527"/>
                  </a:lnTo>
                  <a:lnTo>
                    <a:pt x="1049" y="473"/>
                  </a:lnTo>
                  <a:lnTo>
                    <a:pt x="1041" y="421"/>
                  </a:lnTo>
                  <a:lnTo>
                    <a:pt x="1029" y="370"/>
                  </a:lnTo>
                  <a:lnTo>
                    <a:pt x="1010" y="322"/>
                  </a:lnTo>
                  <a:lnTo>
                    <a:pt x="988" y="276"/>
                  </a:lnTo>
                  <a:lnTo>
                    <a:pt x="962" y="233"/>
                  </a:lnTo>
                  <a:lnTo>
                    <a:pt x="932" y="192"/>
                  </a:lnTo>
                  <a:lnTo>
                    <a:pt x="898" y="155"/>
                  </a:lnTo>
                  <a:lnTo>
                    <a:pt x="860" y="120"/>
                  </a:lnTo>
                  <a:lnTo>
                    <a:pt x="820" y="90"/>
                  </a:lnTo>
                  <a:lnTo>
                    <a:pt x="776" y="64"/>
                  </a:lnTo>
                  <a:lnTo>
                    <a:pt x="731" y="42"/>
                  </a:lnTo>
                  <a:lnTo>
                    <a:pt x="683" y="25"/>
                  </a:lnTo>
                  <a:lnTo>
                    <a:pt x="632" y="11"/>
                  </a:lnTo>
                  <a:lnTo>
                    <a:pt x="580" y="3"/>
                  </a:lnTo>
                  <a:lnTo>
                    <a:pt x="526" y="0"/>
                  </a:lnTo>
                  <a:lnTo>
                    <a:pt x="472" y="3"/>
                  </a:lnTo>
                  <a:lnTo>
                    <a:pt x="420" y="11"/>
                  </a:lnTo>
                  <a:lnTo>
                    <a:pt x="369" y="25"/>
                  </a:lnTo>
                  <a:lnTo>
                    <a:pt x="321" y="42"/>
                  </a:lnTo>
                  <a:lnTo>
                    <a:pt x="275" y="64"/>
                  </a:lnTo>
                  <a:lnTo>
                    <a:pt x="232" y="90"/>
                  </a:lnTo>
                  <a:lnTo>
                    <a:pt x="191" y="120"/>
                  </a:lnTo>
                  <a:lnTo>
                    <a:pt x="154" y="155"/>
                  </a:lnTo>
                  <a:lnTo>
                    <a:pt x="119" y="192"/>
                  </a:lnTo>
                  <a:lnTo>
                    <a:pt x="89" y="233"/>
                  </a:lnTo>
                  <a:lnTo>
                    <a:pt x="63" y="276"/>
                  </a:lnTo>
                  <a:lnTo>
                    <a:pt x="41" y="322"/>
                  </a:lnTo>
                  <a:lnTo>
                    <a:pt x="24" y="370"/>
                  </a:lnTo>
                  <a:lnTo>
                    <a:pt x="10" y="421"/>
                  </a:lnTo>
                  <a:lnTo>
                    <a:pt x="2" y="473"/>
                  </a:lnTo>
                  <a:lnTo>
                    <a:pt x="0" y="527"/>
                  </a:lnTo>
                  <a:lnTo>
                    <a:pt x="1" y="562"/>
                  </a:lnTo>
                  <a:lnTo>
                    <a:pt x="4" y="596"/>
                  </a:lnTo>
                  <a:lnTo>
                    <a:pt x="10" y="630"/>
                  </a:lnTo>
                  <a:lnTo>
                    <a:pt x="18" y="664"/>
                  </a:lnTo>
                  <a:lnTo>
                    <a:pt x="27" y="696"/>
                  </a:lnTo>
                  <a:lnTo>
                    <a:pt x="39" y="727"/>
                  </a:lnTo>
                  <a:lnTo>
                    <a:pt x="53" y="757"/>
                  </a:lnTo>
                  <a:lnTo>
                    <a:pt x="69" y="786"/>
                  </a:lnTo>
                  <a:lnTo>
                    <a:pt x="86" y="815"/>
                  </a:lnTo>
                  <a:lnTo>
                    <a:pt x="104" y="841"/>
                  </a:lnTo>
                  <a:lnTo>
                    <a:pt x="125" y="867"/>
                  </a:lnTo>
                  <a:lnTo>
                    <a:pt x="147" y="892"/>
                  </a:lnTo>
                  <a:lnTo>
                    <a:pt x="170" y="915"/>
                  </a:lnTo>
                  <a:lnTo>
                    <a:pt x="195" y="935"/>
                  </a:lnTo>
                  <a:lnTo>
                    <a:pt x="221" y="955"/>
                  </a:lnTo>
                  <a:lnTo>
                    <a:pt x="248" y="973"/>
                  </a:lnTo>
                  <a:lnTo>
                    <a:pt x="258" y="962"/>
                  </a:lnTo>
                  <a:lnTo>
                    <a:pt x="231" y="943"/>
                  </a:lnTo>
                  <a:lnTo>
                    <a:pt x="205" y="925"/>
                  </a:lnTo>
                  <a:lnTo>
                    <a:pt x="180" y="903"/>
                  </a:lnTo>
                  <a:lnTo>
                    <a:pt x="157" y="881"/>
                  </a:lnTo>
                  <a:lnTo>
                    <a:pt x="137" y="858"/>
                  </a:lnTo>
                  <a:lnTo>
                    <a:pt x="116" y="833"/>
                  </a:lnTo>
                  <a:lnTo>
                    <a:pt x="97" y="806"/>
                  </a:lnTo>
                  <a:lnTo>
                    <a:pt x="81" y="779"/>
                  </a:lnTo>
                  <a:lnTo>
                    <a:pt x="66" y="751"/>
                  </a:lnTo>
                  <a:lnTo>
                    <a:pt x="53" y="721"/>
                  </a:lnTo>
                  <a:lnTo>
                    <a:pt x="41" y="691"/>
                  </a:lnTo>
                  <a:lnTo>
                    <a:pt x="32" y="659"/>
                  </a:lnTo>
                  <a:lnTo>
                    <a:pt x="25" y="628"/>
                  </a:lnTo>
                  <a:lnTo>
                    <a:pt x="19" y="595"/>
                  </a:lnTo>
                  <a:lnTo>
                    <a:pt x="16" y="561"/>
                  </a:lnTo>
                  <a:lnTo>
                    <a:pt x="14" y="527"/>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7"/>
            <p:cNvSpPr>
              <a:spLocks/>
            </p:cNvSpPr>
            <p:nvPr/>
          </p:nvSpPr>
          <p:spPr bwMode="auto">
            <a:xfrm>
              <a:off x="755" y="2187"/>
              <a:ext cx="511" cy="511"/>
            </a:xfrm>
            <a:custGeom>
              <a:avLst/>
              <a:gdLst>
                <a:gd name="T0" fmla="*/ 1020 w 1023"/>
                <a:gd name="T1" fmla="*/ 460 h 1023"/>
                <a:gd name="T2" fmla="*/ 1000 w 1023"/>
                <a:gd name="T3" fmla="*/ 360 h 1023"/>
                <a:gd name="T4" fmla="*/ 962 w 1023"/>
                <a:gd name="T5" fmla="*/ 268 h 1023"/>
                <a:gd name="T6" fmla="*/ 906 w 1023"/>
                <a:gd name="T7" fmla="*/ 187 h 1023"/>
                <a:gd name="T8" fmla="*/ 837 w 1023"/>
                <a:gd name="T9" fmla="*/ 117 h 1023"/>
                <a:gd name="T10" fmla="*/ 755 w 1023"/>
                <a:gd name="T11" fmla="*/ 63 h 1023"/>
                <a:gd name="T12" fmla="*/ 664 w 1023"/>
                <a:gd name="T13" fmla="*/ 23 h 1023"/>
                <a:gd name="T14" fmla="*/ 564 w 1023"/>
                <a:gd name="T15" fmla="*/ 3 h 1023"/>
                <a:gd name="T16" fmla="*/ 460 w 1023"/>
                <a:gd name="T17" fmla="*/ 3 h 1023"/>
                <a:gd name="T18" fmla="*/ 360 w 1023"/>
                <a:gd name="T19" fmla="*/ 23 h 1023"/>
                <a:gd name="T20" fmla="*/ 268 w 1023"/>
                <a:gd name="T21" fmla="*/ 63 h 1023"/>
                <a:gd name="T22" fmla="*/ 187 w 1023"/>
                <a:gd name="T23" fmla="*/ 117 h 1023"/>
                <a:gd name="T24" fmla="*/ 117 w 1023"/>
                <a:gd name="T25" fmla="*/ 187 h 1023"/>
                <a:gd name="T26" fmla="*/ 63 w 1023"/>
                <a:gd name="T27" fmla="*/ 268 h 1023"/>
                <a:gd name="T28" fmla="*/ 24 w 1023"/>
                <a:gd name="T29" fmla="*/ 360 h 1023"/>
                <a:gd name="T30" fmla="*/ 3 w 1023"/>
                <a:gd name="T31" fmla="*/ 460 h 1023"/>
                <a:gd name="T32" fmla="*/ 2 w 1023"/>
                <a:gd name="T33" fmla="*/ 546 h 1023"/>
                <a:gd name="T34" fmla="*/ 11 w 1023"/>
                <a:gd name="T35" fmla="*/ 613 h 1023"/>
                <a:gd name="T36" fmla="*/ 27 w 1023"/>
                <a:gd name="T37" fmla="*/ 676 h 1023"/>
                <a:gd name="T38" fmla="*/ 52 w 1023"/>
                <a:gd name="T39" fmla="*/ 736 h 1023"/>
                <a:gd name="T40" fmla="*/ 83 w 1023"/>
                <a:gd name="T41" fmla="*/ 791 h 1023"/>
                <a:gd name="T42" fmla="*/ 123 w 1023"/>
                <a:gd name="T43" fmla="*/ 843 h 1023"/>
                <a:gd name="T44" fmla="*/ 166 w 1023"/>
                <a:gd name="T45" fmla="*/ 888 h 1023"/>
                <a:gd name="T46" fmla="*/ 217 w 1023"/>
                <a:gd name="T47" fmla="*/ 928 h 1023"/>
                <a:gd name="T48" fmla="*/ 453 w 1023"/>
                <a:gd name="T49" fmla="*/ 651 h 1023"/>
                <a:gd name="T50" fmla="*/ 416 w 1023"/>
                <a:gd name="T51" fmla="*/ 628 h 1023"/>
                <a:gd name="T52" fmla="*/ 387 w 1023"/>
                <a:gd name="T53" fmla="*/ 596 h 1023"/>
                <a:gd name="T54" fmla="*/ 368 w 1023"/>
                <a:gd name="T55" fmla="*/ 557 h 1023"/>
                <a:gd name="T56" fmla="*/ 361 w 1023"/>
                <a:gd name="T57" fmla="*/ 512 h 1023"/>
                <a:gd name="T58" fmla="*/ 373 w 1023"/>
                <a:gd name="T59" fmla="*/ 453 h 1023"/>
                <a:gd name="T60" fmla="*/ 406 w 1023"/>
                <a:gd name="T61" fmla="*/ 405 h 1023"/>
                <a:gd name="T62" fmla="*/ 453 w 1023"/>
                <a:gd name="T63" fmla="*/ 372 h 1023"/>
                <a:gd name="T64" fmla="*/ 512 w 1023"/>
                <a:gd name="T65" fmla="*/ 361 h 1023"/>
                <a:gd name="T66" fmla="*/ 571 w 1023"/>
                <a:gd name="T67" fmla="*/ 372 h 1023"/>
                <a:gd name="T68" fmla="*/ 619 w 1023"/>
                <a:gd name="T69" fmla="*/ 405 h 1023"/>
                <a:gd name="T70" fmla="*/ 652 w 1023"/>
                <a:gd name="T71" fmla="*/ 453 h 1023"/>
                <a:gd name="T72" fmla="*/ 663 w 1023"/>
                <a:gd name="T73" fmla="*/ 512 h 1023"/>
                <a:gd name="T74" fmla="*/ 652 w 1023"/>
                <a:gd name="T75" fmla="*/ 570 h 1023"/>
                <a:gd name="T76" fmla="*/ 619 w 1023"/>
                <a:gd name="T77" fmla="*/ 618 h 1023"/>
                <a:gd name="T78" fmla="*/ 571 w 1023"/>
                <a:gd name="T79" fmla="*/ 651 h 1023"/>
                <a:gd name="T80" fmla="*/ 512 w 1023"/>
                <a:gd name="T81" fmla="*/ 663 h 1023"/>
                <a:gd name="T82" fmla="*/ 497 w 1023"/>
                <a:gd name="T83" fmla="*/ 661 h 1023"/>
                <a:gd name="T84" fmla="*/ 483 w 1023"/>
                <a:gd name="T85" fmla="*/ 659 h 1023"/>
                <a:gd name="T86" fmla="*/ 470 w 1023"/>
                <a:gd name="T87" fmla="*/ 656 h 1023"/>
                <a:gd name="T88" fmla="*/ 457 w 1023"/>
                <a:gd name="T89" fmla="*/ 651 h 1023"/>
                <a:gd name="T90" fmla="*/ 271 w 1023"/>
                <a:gd name="T91" fmla="*/ 963 h 1023"/>
                <a:gd name="T92" fmla="*/ 301 w 1023"/>
                <a:gd name="T93" fmla="*/ 977 h 1023"/>
                <a:gd name="T94" fmla="*/ 331 w 1023"/>
                <a:gd name="T95" fmla="*/ 989 h 1023"/>
                <a:gd name="T96" fmla="*/ 362 w 1023"/>
                <a:gd name="T97" fmla="*/ 1000 h 1023"/>
                <a:gd name="T98" fmla="*/ 393 w 1023"/>
                <a:gd name="T99" fmla="*/ 1009 h 1023"/>
                <a:gd name="T100" fmla="*/ 427 w 1023"/>
                <a:gd name="T101" fmla="*/ 1016 h 1023"/>
                <a:gd name="T102" fmla="*/ 460 w 1023"/>
                <a:gd name="T103" fmla="*/ 1021 h 1023"/>
                <a:gd name="T104" fmla="*/ 495 w 1023"/>
                <a:gd name="T105" fmla="*/ 1023 h 1023"/>
                <a:gd name="T106" fmla="*/ 564 w 1023"/>
                <a:gd name="T107" fmla="*/ 1021 h 1023"/>
                <a:gd name="T108" fmla="*/ 664 w 1023"/>
                <a:gd name="T109" fmla="*/ 1000 h 1023"/>
                <a:gd name="T110" fmla="*/ 755 w 1023"/>
                <a:gd name="T111" fmla="*/ 961 h 1023"/>
                <a:gd name="T112" fmla="*/ 837 w 1023"/>
                <a:gd name="T113" fmla="*/ 907 h 1023"/>
                <a:gd name="T114" fmla="*/ 906 w 1023"/>
                <a:gd name="T115" fmla="*/ 836 h 1023"/>
                <a:gd name="T116" fmla="*/ 962 w 1023"/>
                <a:gd name="T117" fmla="*/ 756 h 1023"/>
                <a:gd name="T118" fmla="*/ 1000 w 1023"/>
                <a:gd name="T119" fmla="*/ 664 h 1023"/>
                <a:gd name="T120" fmla="*/ 1020 w 1023"/>
                <a:gd name="T121" fmla="*/ 563 h 10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023" h="1023">
                  <a:moveTo>
                    <a:pt x="1023" y="512"/>
                  </a:moveTo>
                  <a:lnTo>
                    <a:pt x="1020" y="460"/>
                  </a:lnTo>
                  <a:lnTo>
                    <a:pt x="1012" y="409"/>
                  </a:lnTo>
                  <a:lnTo>
                    <a:pt x="1000" y="360"/>
                  </a:lnTo>
                  <a:lnTo>
                    <a:pt x="982" y="312"/>
                  </a:lnTo>
                  <a:lnTo>
                    <a:pt x="962" y="268"/>
                  </a:lnTo>
                  <a:lnTo>
                    <a:pt x="935" y="226"/>
                  </a:lnTo>
                  <a:lnTo>
                    <a:pt x="906" y="187"/>
                  </a:lnTo>
                  <a:lnTo>
                    <a:pt x="873" y="150"/>
                  </a:lnTo>
                  <a:lnTo>
                    <a:pt x="837" y="117"/>
                  </a:lnTo>
                  <a:lnTo>
                    <a:pt x="798" y="88"/>
                  </a:lnTo>
                  <a:lnTo>
                    <a:pt x="755" y="63"/>
                  </a:lnTo>
                  <a:lnTo>
                    <a:pt x="711" y="41"/>
                  </a:lnTo>
                  <a:lnTo>
                    <a:pt x="664" y="23"/>
                  </a:lnTo>
                  <a:lnTo>
                    <a:pt x="615" y="11"/>
                  </a:lnTo>
                  <a:lnTo>
                    <a:pt x="564" y="3"/>
                  </a:lnTo>
                  <a:lnTo>
                    <a:pt x="512" y="0"/>
                  </a:lnTo>
                  <a:lnTo>
                    <a:pt x="460" y="3"/>
                  </a:lnTo>
                  <a:lnTo>
                    <a:pt x="410" y="11"/>
                  </a:lnTo>
                  <a:lnTo>
                    <a:pt x="360" y="23"/>
                  </a:lnTo>
                  <a:lnTo>
                    <a:pt x="313" y="41"/>
                  </a:lnTo>
                  <a:lnTo>
                    <a:pt x="268" y="63"/>
                  </a:lnTo>
                  <a:lnTo>
                    <a:pt x="226" y="88"/>
                  </a:lnTo>
                  <a:lnTo>
                    <a:pt x="187" y="117"/>
                  </a:lnTo>
                  <a:lnTo>
                    <a:pt x="150" y="150"/>
                  </a:lnTo>
                  <a:lnTo>
                    <a:pt x="117" y="187"/>
                  </a:lnTo>
                  <a:lnTo>
                    <a:pt x="88" y="226"/>
                  </a:lnTo>
                  <a:lnTo>
                    <a:pt x="63" y="268"/>
                  </a:lnTo>
                  <a:lnTo>
                    <a:pt x="41" y="312"/>
                  </a:lnTo>
                  <a:lnTo>
                    <a:pt x="24" y="360"/>
                  </a:lnTo>
                  <a:lnTo>
                    <a:pt x="11" y="409"/>
                  </a:lnTo>
                  <a:lnTo>
                    <a:pt x="3" y="460"/>
                  </a:lnTo>
                  <a:lnTo>
                    <a:pt x="0" y="512"/>
                  </a:lnTo>
                  <a:lnTo>
                    <a:pt x="2" y="546"/>
                  </a:lnTo>
                  <a:lnTo>
                    <a:pt x="5" y="580"/>
                  </a:lnTo>
                  <a:lnTo>
                    <a:pt x="11" y="613"/>
                  </a:lnTo>
                  <a:lnTo>
                    <a:pt x="18" y="644"/>
                  </a:lnTo>
                  <a:lnTo>
                    <a:pt x="27" y="676"/>
                  </a:lnTo>
                  <a:lnTo>
                    <a:pt x="39" y="706"/>
                  </a:lnTo>
                  <a:lnTo>
                    <a:pt x="52" y="736"/>
                  </a:lnTo>
                  <a:lnTo>
                    <a:pt x="67" y="764"/>
                  </a:lnTo>
                  <a:lnTo>
                    <a:pt x="83" y="791"/>
                  </a:lnTo>
                  <a:lnTo>
                    <a:pt x="102" y="818"/>
                  </a:lnTo>
                  <a:lnTo>
                    <a:pt x="123" y="843"/>
                  </a:lnTo>
                  <a:lnTo>
                    <a:pt x="143" y="866"/>
                  </a:lnTo>
                  <a:lnTo>
                    <a:pt x="166" y="888"/>
                  </a:lnTo>
                  <a:lnTo>
                    <a:pt x="191" y="910"/>
                  </a:lnTo>
                  <a:lnTo>
                    <a:pt x="217" y="928"/>
                  </a:lnTo>
                  <a:lnTo>
                    <a:pt x="244" y="947"/>
                  </a:lnTo>
                  <a:lnTo>
                    <a:pt x="453" y="651"/>
                  </a:lnTo>
                  <a:lnTo>
                    <a:pt x="434" y="641"/>
                  </a:lnTo>
                  <a:lnTo>
                    <a:pt x="416" y="628"/>
                  </a:lnTo>
                  <a:lnTo>
                    <a:pt x="400" y="613"/>
                  </a:lnTo>
                  <a:lnTo>
                    <a:pt x="387" y="596"/>
                  </a:lnTo>
                  <a:lnTo>
                    <a:pt x="376" y="577"/>
                  </a:lnTo>
                  <a:lnTo>
                    <a:pt x="368" y="557"/>
                  </a:lnTo>
                  <a:lnTo>
                    <a:pt x="363" y="535"/>
                  </a:lnTo>
                  <a:lnTo>
                    <a:pt x="361" y="512"/>
                  </a:lnTo>
                  <a:lnTo>
                    <a:pt x="365" y="482"/>
                  </a:lnTo>
                  <a:lnTo>
                    <a:pt x="373" y="453"/>
                  </a:lnTo>
                  <a:lnTo>
                    <a:pt x="387" y="428"/>
                  </a:lnTo>
                  <a:lnTo>
                    <a:pt x="406" y="405"/>
                  </a:lnTo>
                  <a:lnTo>
                    <a:pt x="428" y="386"/>
                  </a:lnTo>
                  <a:lnTo>
                    <a:pt x="453" y="372"/>
                  </a:lnTo>
                  <a:lnTo>
                    <a:pt x="482" y="364"/>
                  </a:lnTo>
                  <a:lnTo>
                    <a:pt x="512" y="361"/>
                  </a:lnTo>
                  <a:lnTo>
                    <a:pt x="542" y="364"/>
                  </a:lnTo>
                  <a:lnTo>
                    <a:pt x="571" y="372"/>
                  </a:lnTo>
                  <a:lnTo>
                    <a:pt x="596" y="386"/>
                  </a:lnTo>
                  <a:lnTo>
                    <a:pt x="619" y="405"/>
                  </a:lnTo>
                  <a:lnTo>
                    <a:pt x="638" y="428"/>
                  </a:lnTo>
                  <a:lnTo>
                    <a:pt x="652" y="453"/>
                  </a:lnTo>
                  <a:lnTo>
                    <a:pt x="660" y="482"/>
                  </a:lnTo>
                  <a:lnTo>
                    <a:pt x="663" y="512"/>
                  </a:lnTo>
                  <a:lnTo>
                    <a:pt x="660" y="542"/>
                  </a:lnTo>
                  <a:lnTo>
                    <a:pt x="652" y="570"/>
                  </a:lnTo>
                  <a:lnTo>
                    <a:pt x="638" y="596"/>
                  </a:lnTo>
                  <a:lnTo>
                    <a:pt x="619" y="618"/>
                  </a:lnTo>
                  <a:lnTo>
                    <a:pt x="596" y="637"/>
                  </a:lnTo>
                  <a:lnTo>
                    <a:pt x="571" y="651"/>
                  </a:lnTo>
                  <a:lnTo>
                    <a:pt x="542" y="659"/>
                  </a:lnTo>
                  <a:lnTo>
                    <a:pt x="512" y="663"/>
                  </a:lnTo>
                  <a:lnTo>
                    <a:pt x="505" y="663"/>
                  </a:lnTo>
                  <a:lnTo>
                    <a:pt x="497" y="661"/>
                  </a:lnTo>
                  <a:lnTo>
                    <a:pt x="490" y="660"/>
                  </a:lnTo>
                  <a:lnTo>
                    <a:pt x="483" y="659"/>
                  </a:lnTo>
                  <a:lnTo>
                    <a:pt x="476" y="658"/>
                  </a:lnTo>
                  <a:lnTo>
                    <a:pt x="470" y="656"/>
                  </a:lnTo>
                  <a:lnTo>
                    <a:pt x="464" y="653"/>
                  </a:lnTo>
                  <a:lnTo>
                    <a:pt x="457" y="651"/>
                  </a:lnTo>
                  <a:lnTo>
                    <a:pt x="257" y="955"/>
                  </a:lnTo>
                  <a:lnTo>
                    <a:pt x="271" y="963"/>
                  </a:lnTo>
                  <a:lnTo>
                    <a:pt x="286" y="970"/>
                  </a:lnTo>
                  <a:lnTo>
                    <a:pt x="301" y="977"/>
                  </a:lnTo>
                  <a:lnTo>
                    <a:pt x="316" y="984"/>
                  </a:lnTo>
                  <a:lnTo>
                    <a:pt x="331" y="989"/>
                  </a:lnTo>
                  <a:lnTo>
                    <a:pt x="346" y="995"/>
                  </a:lnTo>
                  <a:lnTo>
                    <a:pt x="362" y="1000"/>
                  </a:lnTo>
                  <a:lnTo>
                    <a:pt x="378" y="1004"/>
                  </a:lnTo>
                  <a:lnTo>
                    <a:pt x="393" y="1009"/>
                  </a:lnTo>
                  <a:lnTo>
                    <a:pt x="411" y="1013"/>
                  </a:lnTo>
                  <a:lnTo>
                    <a:pt x="427" y="1016"/>
                  </a:lnTo>
                  <a:lnTo>
                    <a:pt x="443" y="1018"/>
                  </a:lnTo>
                  <a:lnTo>
                    <a:pt x="460" y="1021"/>
                  </a:lnTo>
                  <a:lnTo>
                    <a:pt x="478" y="1022"/>
                  </a:lnTo>
                  <a:lnTo>
                    <a:pt x="495" y="1023"/>
                  </a:lnTo>
                  <a:lnTo>
                    <a:pt x="512" y="1023"/>
                  </a:lnTo>
                  <a:lnTo>
                    <a:pt x="564" y="1021"/>
                  </a:lnTo>
                  <a:lnTo>
                    <a:pt x="615" y="1013"/>
                  </a:lnTo>
                  <a:lnTo>
                    <a:pt x="664" y="1000"/>
                  </a:lnTo>
                  <a:lnTo>
                    <a:pt x="711" y="983"/>
                  </a:lnTo>
                  <a:lnTo>
                    <a:pt x="755" y="961"/>
                  </a:lnTo>
                  <a:lnTo>
                    <a:pt x="798" y="935"/>
                  </a:lnTo>
                  <a:lnTo>
                    <a:pt x="837" y="907"/>
                  </a:lnTo>
                  <a:lnTo>
                    <a:pt x="873" y="873"/>
                  </a:lnTo>
                  <a:lnTo>
                    <a:pt x="906" y="836"/>
                  </a:lnTo>
                  <a:lnTo>
                    <a:pt x="935" y="797"/>
                  </a:lnTo>
                  <a:lnTo>
                    <a:pt x="962" y="756"/>
                  </a:lnTo>
                  <a:lnTo>
                    <a:pt x="982" y="711"/>
                  </a:lnTo>
                  <a:lnTo>
                    <a:pt x="1000" y="664"/>
                  </a:lnTo>
                  <a:lnTo>
                    <a:pt x="1012" y="614"/>
                  </a:lnTo>
                  <a:lnTo>
                    <a:pt x="1020" y="563"/>
                  </a:lnTo>
                  <a:lnTo>
                    <a:pt x="1023" y="5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Freeform 8"/>
            <p:cNvSpPr>
              <a:spLocks/>
            </p:cNvSpPr>
            <p:nvPr/>
          </p:nvSpPr>
          <p:spPr bwMode="auto">
            <a:xfrm>
              <a:off x="935" y="2367"/>
              <a:ext cx="151" cy="151"/>
            </a:xfrm>
            <a:custGeom>
              <a:avLst/>
              <a:gdLst>
                <a:gd name="T0" fmla="*/ 11 w 302"/>
                <a:gd name="T1" fmla="*/ 122 h 302"/>
                <a:gd name="T2" fmla="*/ 32 w 302"/>
                <a:gd name="T3" fmla="*/ 70 h 302"/>
                <a:gd name="T4" fmla="*/ 70 w 302"/>
                <a:gd name="T5" fmla="*/ 32 h 302"/>
                <a:gd name="T6" fmla="*/ 122 w 302"/>
                <a:gd name="T7" fmla="*/ 10 h 302"/>
                <a:gd name="T8" fmla="*/ 180 w 302"/>
                <a:gd name="T9" fmla="*/ 10 h 302"/>
                <a:gd name="T10" fmla="*/ 231 w 302"/>
                <a:gd name="T11" fmla="*/ 32 h 302"/>
                <a:gd name="T12" fmla="*/ 270 w 302"/>
                <a:gd name="T13" fmla="*/ 70 h 302"/>
                <a:gd name="T14" fmla="*/ 291 w 302"/>
                <a:gd name="T15" fmla="*/ 122 h 302"/>
                <a:gd name="T16" fmla="*/ 291 w 302"/>
                <a:gd name="T17" fmla="*/ 179 h 302"/>
                <a:gd name="T18" fmla="*/ 270 w 302"/>
                <a:gd name="T19" fmla="*/ 230 h 302"/>
                <a:gd name="T20" fmla="*/ 231 w 302"/>
                <a:gd name="T21" fmla="*/ 269 h 302"/>
                <a:gd name="T22" fmla="*/ 180 w 302"/>
                <a:gd name="T23" fmla="*/ 290 h 302"/>
                <a:gd name="T24" fmla="*/ 144 w 302"/>
                <a:gd name="T25" fmla="*/ 293 h 302"/>
                <a:gd name="T26" fmla="*/ 130 w 302"/>
                <a:gd name="T27" fmla="*/ 292 h 302"/>
                <a:gd name="T28" fmla="*/ 118 w 302"/>
                <a:gd name="T29" fmla="*/ 290 h 302"/>
                <a:gd name="T30" fmla="*/ 106 w 302"/>
                <a:gd name="T31" fmla="*/ 287 h 302"/>
                <a:gd name="T32" fmla="*/ 96 w 302"/>
                <a:gd name="T33" fmla="*/ 290 h 302"/>
                <a:gd name="T34" fmla="*/ 109 w 302"/>
                <a:gd name="T35" fmla="*/ 295 h 302"/>
                <a:gd name="T36" fmla="*/ 122 w 302"/>
                <a:gd name="T37" fmla="*/ 298 h 302"/>
                <a:gd name="T38" fmla="*/ 136 w 302"/>
                <a:gd name="T39" fmla="*/ 300 h 302"/>
                <a:gd name="T40" fmla="*/ 151 w 302"/>
                <a:gd name="T41" fmla="*/ 302 h 302"/>
                <a:gd name="T42" fmla="*/ 210 w 302"/>
                <a:gd name="T43" fmla="*/ 290 h 302"/>
                <a:gd name="T44" fmla="*/ 258 w 302"/>
                <a:gd name="T45" fmla="*/ 257 h 302"/>
                <a:gd name="T46" fmla="*/ 291 w 302"/>
                <a:gd name="T47" fmla="*/ 209 h 302"/>
                <a:gd name="T48" fmla="*/ 302 w 302"/>
                <a:gd name="T49" fmla="*/ 151 h 302"/>
                <a:gd name="T50" fmla="*/ 291 w 302"/>
                <a:gd name="T51" fmla="*/ 92 h 302"/>
                <a:gd name="T52" fmla="*/ 258 w 302"/>
                <a:gd name="T53" fmla="*/ 44 h 302"/>
                <a:gd name="T54" fmla="*/ 210 w 302"/>
                <a:gd name="T55" fmla="*/ 11 h 302"/>
                <a:gd name="T56" fmla="*/ 151 w 302"/>
                <a:gd name="T57" fmla="*/ 0 h 302"/>
                <a:gd name="T58" fmla="*/ 92 w 302"/>
                <a:gd name="T59" fmla="*/ 11 h 302"/>
                <a:gd name="T60" fmla="*/ 45 w 302"/>
                <a:gd name="T61" fmla="*/ 44 h 302"/>
                <a:gd name="T62" fmla="*/ 12 w 302"/>
                <a:gd name="T63" fmla="*/ 92 h 302"/>
                <a:gd name="T64" fmla="*/ 0 w 302"/>
                <a:gd name="T65" fmla="*/ 151 h 302"/>
                <a:gd name="T66" fmla="*/ 7 w 302"/>
                <a:gd name="T67" fmla="*/ 196 h 302"/>
                <a:gd name="T68" fmla="*/ 26 w 302"/>
                <a:gd name="T69" fmla="*/ 235 h 302"/>
                <a:gd name="T70" fmla="*/ 55 w 302"/>
                <a:gd name="T71" fmla="*/ 267 h 302"/>
                <a:gd name="T72" fmla="*/ 92 w 302"/>
                <a:gd name="T73" fmla="*/ 290 h 302"/>
                <a:gd name="T74" fmla="*/ 79 w 302"/>
                <a:gd name="T75" fmla="*/ 274 h 302"/>
                <a:gd name="T76" fmla="*/ 46 w 302"/>
                <a:gd name="T77" fmla="*/ 247 h 302"/>
                <a:gd name="T78" fmla="*/ 22 w 302"/>
                <a:gd name="T79" fmla="*/ 213 h 302"/>
                <a:gd name="T80" fmla="*/ 9 w 302"/>
                <a:gd name="T81" fmla="*/ 173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02" h="302">
                  <a:moveTo>
                    <a:pt x="8" y="151"/>
                  </a:moveTo>
                  <a:lnTo>
                    <a:pt x="11" y="122"/>
                  </a:lnTo>
                  <a:lnTo>
                    <a:pt x="20" y="95"/>
                  </a:lnTo>
                  <a:lnTo>
                    <a:pt x="32" y="70"/>
                  </a:lnTo>
                  <a:lnTo>
                    <a:pt x="50" y="49"/>
                  </a:lnTo>
                  <a:lnTo>
                    <a:pt x="70" y="32"/>
                  </a:lnTo>
                  <a:lnTo>
                    <a:pt x="96" y="19"/>
                  </a:lnTo>
                  <a:lnTo>
                    <a:pt x="122" y="10"/>
                  </a:lnTo>
                  <a:lnTo>
                    <a:pt x="151" y="8"/>
                  </a:lnTo>
                  <a:lnTo>
                    <a:pt x="180" y="10"/>
                  </a:lnTo>
                  <a:lnTo>
                    <a:pt x="206" y="19"/>
                  </a:lnTo>
                  <a:lnTo>
                    <a:pt x="231" y="32"/>
                  </a:lnTo>
                  <a:lnTo>
                    <a:pt x="253" y="49"/>
                  </a:lnTo>
                  <a:lnTo>
                    <a:pt x="270" y="70"/>
                  </a:lnTo>
                  <a:lnTo>
                    <a:pt x="283" y="95"/>
                  </a:lnTo>
                  <a:lnTo>
                    <a:pt x="291" y="122"/>
                  </a:lnTo>
                  <a:lnTo>
                    <a:pt x="294" y="151"/>
                  </a:lnTo>
                  <a:lnTo>
                    <a:pt x="291" y="179"/>
                  </a:lnTo>
                  <a:lnTo>
                    <a:pt x="283" y="206"/>
                  </a:lnTo>
                  <a:lnTo>
                    <a:pt x="270" y="230"/>
                  </a:lnTo>
                  <a:lnTo>
                    <a:pt x="253" y="251"/>
                  </a:lnTo>
                  <a:lnTo>
                    <a:pt x="231" y="269"/>
                  </a:lnTo>
                  <a:lnTo>
                    <a:pt x="206" y="282"/>
                  </a:lnTo>
                  <a:lnTo>
                    <a:pt x="180" y="290"/>
                  </a:lnTo>
                  <a:lnTo>
                    <a:pt x="151" y="293"/>
                  </a:lnTo>
                  <a:lnTo>
                    <a:pt x="144" y="293"/>
                  </a:lnTo>
                  <a:lnTo>
                    <a:pt x="137" y="292"/>
                  </a:lnTo>
                  <a:lnTo>
                    <a:pt x="130" y="292"/>
                  </a:lnTo>
                  <a:lnTo>
                    <a:pt x="125" y="291"/>
                  </a:lnTo>
                  <a:lnTo>
                    <a:pt x="118" y="290"/>
                  </a:lnTo>
                  <a:lnTo>
                    <a:pt x="112" y="288"/>
                  </a:lnTo>
                  <a:lnTo>
                    <a:pt x="106" y="287"/>
                  </a:lnTo>
                  <a:lnTo>
                    <a:pt x="100" y="284"/>
                  </a:lnTo>
                  <a:lnTo>
                    <a:pt x="96" y="290"/>
                  </a:lnTo>
                  <a:lnTo>
                    <a:pt x="103" y="292"/>
                  </a:lnTo>
                  <a:lnTo>
                    <a:pt x="109" y="295"/>
                  </a:lnTo>
                  <a:lnTo>
                    <a:pt x="115" y="297"/>
                  </a:lnTo>
                  <a:lnTo>
                    <a:pt x="122" y="298"/>
                  </a:lnTo>
                  <a:lnTo>
                    <a:pt x="129" y="299"/>
                  </a:lnTo>
                  <a:lnTo>
                    <a:pt x="136" y="300"/>
                  </a:lnTo>
                  <a:lnTo>
                    <a:pt x="144" y="302"/>
                  </a:lnTo>
                  <a:lnTo>
                    <a:pt x="151" y="302"/>
                  </a:lnTo>
                  <a:lnTo>
                    <a:pt x="181" y="298"/>
                  </a:lnTo>
                  <a:lnTo>
                    <a:pt x="210" y="290"/>
                  </a:lnTo>
                  <a:lnTo>
                    <a:pt x="235" y="276"/>
                  </a:lnTo>
                  <a:lnTo>
                    <a:pt x="258" y="257"/>
                  </a:lnTo>
                  <a:lnTo>
                    <a:pt x="277" y="235"/>
                  </a:lnTo>
                  <a:lnTo>
                    <a:pt x="291" y="209"/>
                  </a:lnTo>
                  <a:lnTo>
                    <a:pt x="299" y="181"/>
                  </a:lnTo>
                  <a:lnTo>
                    <a:pt x="302" y="151"/>
                  </a:lnTo>
                  <a:lnTo>
                    <a:pt x="299" y="121"/>
                  </a:lnTo>
                  <a:lnTo>
                    <a:pt x="291" y="92"/>
                  </a:lnTo>
                  <a:lnTo>
                    <a:pt x="277" y="67"/>
                  </a:lnTo>
                  <a:lnTo>
                    <a:pt x="258" y="44"/>
                  </a:lnTo>
                  <a:lnTo>
                    <a:pt x="235" y="25"/>
                  </a:lnTo>
                  <a:lnTo>
                    <a:pt x="210" y="11"/>
                  </a:lnTo>
                  <a:lnTo>
                    <a:pt x="181" y="3"/>
                  </a:lnTo>
                  <a:lnTo>
                    <a:pt x="151" y="0"/>
                  </a:lnTo>
                  <a:lnTo>
                    <a:pt x="121" y="3"/>
                  </a:lnTo>
                  <a:lnTo>
                    <a:pt x="92" y="11"/>
                  </a:lnTo>
                  <a:lnTo>
                    <a:pt x="67" y="25"/>
                  </a:lnTo>
                  <a:lnTo>
                    <a:pt x="45" y="44"/>
                  </a:lnTo>
                  <a:lnTo>
                    <a:pt x="26" y="67"/>
                  </a:lnTo>
                  <a:lnTo>
                    <a:pt x="12" y="92"/>
                  </a:lnTo>
                  <a:lnTo>
                    <a:pt x="4" y="121"/>
                  </a:lnTo>
                  <a:lnTo>
                    <a:pt x="0" y="151"/>
                  </a:lnTo>
                  <a:lnTo>
                    <a:pt x="2" y="174"/>
                  </a:lnTo>
                  <a:lnTo>
                    <a:pt x="7" y="196"/>
                  </a:lnTo>
                  <a:lnTo>
                    <a:pt x="15" y="216"/>
                  </a:lnTo>
                  <a:lnTo>
                    <a:pt x="26" y="235"/>
                  </a:lnTo>
                  <a:lnTo>
                    <a:pt x="39" y="252"/>
                  </a:lnTo>
                  <a:lnTo>
                    <a:pt x="55" y="267"/>
                  </a:lnTo>
                  <a:lnTo>
                    <a:pt x="73" y="280"/>
                  </a:lnTo>
                  <a:lnTo>
                    <a:pt x="92" y="290"/>
                  </a:lnTo>
                  <a:lnTo>
                    <a:pt x="97" y="283"/>
                  </a:lnTo>
                  <a:lnTo>
                    <a:pt x="79" y="274"/>
                  </a:lnTo>
                  <a:lnTo>
                    <a:pt x="61" y="262"/>
                  </a:lnTo>
                  <a:lnTo>
                    <a:pt x="46" y="247"/>
                  </a:lnTo>
                  <a:lnTo>
                    <a:pt x="34" y="231"/>
                  </a:lnTo>
                  <a:lnTo>
                    <a:pt x="22" y="213"/>
                  </a:lnTo>
                  <a:lnTo>
                    <a:pt x="15" y="193"/>
                  </a:lnTo>
                  <a:lnTo>
                    <a:pt x="9" y="173"/>
                  </a:lnTo>
                  <a:lnTo>
                    <a:pt x="8" y="151"/>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9"/>
            <p:cNvSpPr>
              <a:spLocks/>
            </p:cNvSpPr>
            <p:nvPr/>
          </p:nvSpPr>
          <p:spPr bwMode="auto">
            <a:xfrm>
              <a:off x="939" y="2371"/>
              <a:ext cx="143" cy="143"/>
            </a:xfrm>
            <a:custGeom>
              <a:avLst/>
              <a:gdLst>
                <a:gd name="T0" fmla="*/ 283 w 286"/>
                <a:gd name="T1" fmla="*/ 114 h 285"/>
                <a:gd name="T2" fmla="*/ 262 w 286"/>
                <a:gd name="T3" fmla="*/ 62 h 285"/>
                <a:gd name="T4" fmla="*/ 223 w 286"/>
                <a:gd name="T5" fmla="*/ 24 h 285"/>
                <a:gd name="T6" fmla="*/ 172 w 286"/>
                <a:gd name="T7" fmla="*/ 2 h 285"/>
                <a:gd name="T8" fmla="*/ 114 w 286"/>
                <a:gd name="T9" fmla="*/ 2 h 285"/>
                <a:gd name="T10" fmla="*/ 62 w 286"/>
                <a:gd name="T11" fmla="*/ 24 h 285"/>
                <a:gd name="T12" fmla="*/ 24 w 286"/>
                <a:gd name="T13" fmla="*/ 62 h 285"/>
                <a:gd name="T14" fmla="*/ 3 w 286"/>
                <a:gd name="T15" fmla="*/ 114 h 285"/>
                <a:gd name="T16" fmla="*/ 1 w 286"/>
                <a:gd name="T17" fmla="*/ 165 h 285"/>
                <a:gd name="T18" fmla="*/ 14 w 286"/>
                <a:gd name="T19" fmla="*/ 205 h 285"/>
                <a:gd name="T20" fmla="*/ 38 w 286"/>
                <a:gd name="T21" fmla="*/ 239 h 285"/>
                <a:gd name="T22" fmla="*/ 71 w 286"/>
                <a:gd name="T23" fmla="*/ 266 h 285"/>
                <a:gd name="T24" fmla="*/ 98 w 286"/>
                <a:gd name="T25" fmla="*/ 264 h 285"/>
                <a:gd name="T26" fmla="*/ 64 w 286"/>
                <a:gd name="T27" fmla="*/ 245 h 285"/>
                <a:gd name="T28" fmla="*/ 37 w 286"/>
                <a:gd name="T29" fmla="*/ 216 h 285"/>
                <a:gd name="T30" fmla="*/ 20 w 286"/>
                <a:gd name="T31" fmla="*/ 182 h 285"/>
                <a:gd name="T32" fmla="*/ 14 w 286"/>
                <a:gd name="T33" fmla="*/ 143 h 285"/>
                <a:gd name="T34" fmla="*/ 24 w 286"/>
                <a:gd name="T35" fmla="*/ 92 h 285"/>
                <a:gd name="T36" fmla="*/ 52 w 286"/>
                <a:gd name="T37" fmla="*/ 52 h 285"/>
                <a:gd name="T38" fmla="*/ 92 w 286"/>
                <a:gd name="T39" fmla="*/ 24 h 285"/>
                <a:gd name="T40" fmla="*/ 143 w 286"/>
                <a:gd name="T41" fmla="*/ 14 h 285"/>
                <a:gd name="T42" fmla="*/ 194 w 286"/>
                <a:gd name="T43" fmla="*/ 24 h 285"/>
                <a:gd name="T44" fmla="*/ 234 w 286"/>
                <a:gd name="T45" fmla="*/ 52 h 285"/>
                <a:gd name="T46" fmla="*/ 262 w 286"/>
                <a:gd name="T47" fmla="*/ 92 h 285"/>
                <a:gd name="T48" fmla="*/ 272 w 286"/>
                <a:gd name="T49" fmla="*/ 143 h 285"/>
                <a:gd name="T50" fmla="*/ 262 w 286"/>
                <a:gd name="T51" fmla="*/ 193 h 285"/>
                <a:gd name="T52" fmla="*/ 234 w 286"/>
                <a:gd name="T53" fmla="*/ 234 h 285"/>
                <a:gd name="T54" fmla="*/ 194 w 286"/>
                <a:gd name="T55" fmla="*/ 261 h 285"/>
                <a:gd name="T56" fmla="*/ 143 w 286"/>
                <a:gd name="T57" fmla="*/ 272 h 285"/>
                <a:gd name="T58" fmla="*/ 132 w 286"/>
                <a:gd name="T59" fmla="*/ 272 h 285"/>
                <a:gd name="T60" fmla="*/ 121 w 286"/>
                <a:gd name="T61" fmla="*/ 269 h 285"/>
                <a:gd name="T62" fmla="*/ 110 w 286"/>
                <a:gd name="T63" fmla="*/ 267 h 285"/>
                <a:gd name="T64" fmla="*/ 99 w 286"/>
                <a:gd name="T65" fmla="*/ 264 h 285"/>
                <a:gd name="T66" fmla="*/ 98 w 286"/>
                <a:gd name="T67" fmla="*/ 279 h 285"/>
                <a:gd name="T68" fmla="*/ 110 w 286"/>
                <a:gd name="T69" fmla="*/ 282 h 285"/>
                <a:gd name="T70" fmla="*/ 122 w 286"/>
                <a:gd name="T71" fmla="*/ 284 h 285"/>
                <a:gd name="T72" fmla="*/ 136 w 286"/>
                <a:gd name="T73" fmla="*/ 285 h 285"/>
                <a:gd name="T74" fmla="*/ 172 w 286"/>
                <a:gd name="T75" fmla="*/ 282 h 285"/>
                <a:gd name="T76" fmla="*/ 223 w 286"/>
                <a:gd name="T77" fmla="*/ 261 h 285"/>
                <a:gd name="T78" fmla="*/ 262 w 286"/>
                <a:gd name="T79" fmla="*/ 222 h 285"/>
                <a:gd name="T80" fmla="*/ 283 w 286"/>
                <a:gd name="T81" fmla="*/ 171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6" h="285">
                  <a:moveTo>
                    <a:pt x="286" y="143"/>
                  </a:moveTo>
                  <a:lnTo>
                    <a:pt x="283" y="114"/>
                  </a:lnTo>
                  <a:lnTo>
                    <a:pt x="275" y="87"/>
                  </a:lnTo>
                  <a:lnTo>
                    <a:pt x="262" y="62"/>
                  </a:lnTo>
                  <a:lnTo>
                    <a:pt x="245" y="41"/>
                  </a:lnTo>
                  <a:lnTo>
                    <a:pt x="223" y="24"/>
                  </a:lnTo>
                  <a:lnTo>
                    <a:pt x="198" y="11"/>
                  </a:lnTo>
                  <a:lnTo>
                    <a:pt x="172" y="2"/>
                  </a:lnTo>
                  <a:lnTo>
                    <a:pt x="143" y="0"/>
                  </a:lnTo>
                  <a:lnTo>
                    <a:pt x="114" y="2"/>
                  </a:lnTo>
                  <a:lnTo>
                    <a:pt x="88" y="11"/>
                  </a:lnTo>
                  <a:lnTo>
                    <a:pt x="62" y="24"/>
                  </a:lnTo>
                  <a:lnTo>
                    <a:pt x="42" y="41"/>
                  </a:lnTo>
                  <a:lnTo>
                    <a:pt x="24" y="62"/>
                  </a:lnTo>
                  <a:lnTo>
                    <a:pt x="12" y="87"/>
                  </a:lnTo>
                  <a:lnTo>
                    <a:pt x="3" y="114"/>
                  </a:lnTo>
                  <a:lnTo>
                    <a:pt x="0" y="143"/>
                  </a:lnTo>
                  <a:lnTo>
                    <a:pt x="1" y="165"/>
                  </a:lnTo>
                  <a:lnTo>
                    <a:pt x="7" y="185"/>
                  </a:lnTo>
                  <a:lnTo>
                    <a:pt x="14" y="205"/>
                  </a:lnTo>
                  <a:lnTo>
                    <a:pt x="26" y="223"/>
                  </a:lnTo>
                  <a:lnTo>
                    <a:pt x="38" y="239"/>
                  </a:lnTo>
                  <a:lnTo>
                    <a:pt x="53" y="254"/>
                  </a:lnTo>
                  <a:lnTo>
                    <a:pt x="71" y="266"/>
                  </a:lnTo>
                  <a:lnTo>
                    <a:pt x="89" y="275"/>
                  </a:lnTo>
                  <a:lnTo>
                    <a:pt x="98" y="264"/>
                  </a:lnTo>
                  <a:lnTo>
                    <a:pt x="81" y="256"/>
                  </a:lnTo>
                  <a:lnTo>
                    <a:pt x="64" y="245"/>
                  </a:lnTo>
                  <a:lnTo>
                    <a:pt x="50" y="231"/>
                  </a:lnTo>
                  <a:lnTo>
                    <a:pt x="37" y="216"/>
                  </a:lnTo>
                  <a:lnTo>
                    <a:pt x="28" y="200"/>
                  </a:lnTo>
                  <a:lnTo>
                    <a:pt x="20" y="182"/>
                  </a:lnTo>
                  <a:lnTo>
                    <a:pt x="15" y="163"/>
                  </a:lnTo>
                  <a:lnTo>
                    <a:pt x="14" y="143"/>
                  </a:lnTo>
                  <a:lnTo>
                    <a:pt x="16" y="116"/>
                  </a:lnTo>
                  <a:lnTo>
                    <a:pt x="24" y="92"/>
                  </a:lnTo>
                  <a:lnTo>
                    <a:pt x="36" y="70"/>
                  </a:lnTo>
                  <a:lnTo>
                    <a:pt x="52" y="52"/>
                  </a:lnTo>
                  <a:lnTo>
                    <a:pt x="71" y="36"/>
                  </a:lnTo>
                  <a:lnTo>
                    <a:pt x="92" y="24"/>
                  </a:lnTo>
                  <a:lnTo>
                    <a:pt x="117" y="16"/>
                  </a:lnTo>
                  <a:lnTo>
                    <a:pt x="143" y="14"/>
                  </a:lnTo>
                  <a:lnTo>
                    <a:pt x="170" y="16"/>
                  </a:lnTo>
                  <a:lnTo>
                    <a:pt x="194" y="24"/>
                  </a:lnTo>
                  <a:lnTo>
                    <a:pt x="216" y="36"/>
                  </a:lnTo>
                  <a:lnTo>
                    <a:pt x="234" y="52"/>
                  </a:lnTo>
                  <a:lnTo>
                    <a:pt x="250" y="70"/>
                  </a:lnTo>
                  <a:lnTo>
                    <a:pt x="262" y="92"/>
                  </a:lnTo>
                  <a:lnTo>
                    <a:pt x="270" y="116"/>
                  </a:lnTo>
                  <a:lnTo>
                    <a:pt x="272" y="143"/>
                  </a:lnTo>
                  <a:lnTo>
                    <a:pt x="270" y="169"/>
                  </a:lnTo>
                  <a:lnTo>
                    <a:pt x="262" y="193"/>
                  </a:lnTo>
                  <a:lnTo>
                    <a:pt x="250" y="215"/>
                  </a:lnTo>
                  <a:lnTo>
                    <a:pt x="234" y="234"/>
                  </a:lnTo>
                  <a:lnTo>
                    <a:pt x="216" y="250"/>
                  </a:lnTo>
                  <a:lnTo>
                    <a:pt x="194" y="261"/>
                  </a:lnTo>
                  <a:lnTo>
                    <a:pt x="170" y="269"/>
                  </a:lnTo>
                  <a:lnTo>
                    <a:pt x="143" y="272"/>
                  </a:lnTo>
                  <a:lnTo>
                    <a:pt x="137" y="272"/>
                  </a:lnTo>
                  <a:lnTo>
                    <a:pt x="132" y="272"/>
                  </a:lnTo>
                  <a:lnTo>
                    <a:pt x="126" y="270"/>
                  </a:lnTo>
                  <a:lnTo>
                    <a:pt x="121" y="269"/>
                  </a:lnTo>
                  <a:lnTo>
                    <a:pt x="115" y="268"/>
                  </a:lnTo>
                  <a:lnTo>
                    <a:pt x="110" y="267"/>
                  </a:lnTo>
                  <a:lnTo>
                    <a:pt x="105" y="266"/>
                  </a:lnTo>
                  <a:lnTo>
                    <a:pt x="99" y="264"/>
                  </a:lnTo>
                  <a:lnTo>
                    <a:pt x="92" y="276"/>
                  </a:lnTo>
                  <a:lnTo>
                    <a:pt x="98" y="279"/>
                  </a:lnTo>
                  <a:lnTo>
                    <a:pt x="104" y="280"/>
                  </a:lnTo>
                  <a:lnTo>
                    <a:pt x="110" y="282"/>
                  </a:lnTo>
                  <a:lnTo>
                    <a:pt x="117" y="283"/>
                  </a:lnTo>
                  <a:lnTo>
                    <a:pt x="122" y="284"/>
                  </a:lnTo>
                  <a:lnTo>
                    <a:pt x="129" y="284"/>
                  </a:lnTo>
                  <a:lnTo>
                    <a:pt x="136" y="285"/>
                  </a:lnTo>
                  <a:lnTo>
                    <a:pt x="143" y="285"/>
                  </a:lnTo>
                  <a:lnTo>
                    <a:pt x="172" y="282"/>
                  </a:lnTo>
                  <a:lnTo>
                    <a:pt x="198" y="274"/>
                  </a:lnTo>
                  <a:lnTo>
                    <a:pt x="223" y="261"/>
                  </a:lnTo>
                  <a:lnTo>
                    <a:pt x="245" y="243"/>
                  </a:lnTo>
                  <a:lnTo>
                    <a:pt x="262" y="222"/>
                  </a:lnTo>
                  <a:lnTo>
                    <a:pt x="275" y="198"/>
                  </a:lnTo>
                  <a:lnTo>
                    <a:pt x="283" y="171"/>
                  </a:lnTo>
                  <a:lnTo>
                    <a:pt x="286" y="14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10"/>
            <p:cNvSpPr>
              <a:spLocks/>
            </p:cNvSpPr>
            <p:nvPr/>
          </p:nvSpPr>
          <p:spPr bwMode="auto">
            <a:xfrm>
              <a:off x="864" y="2666"/>
              <a:ext cx="15" cy="15"/>
            </a:xfrm>
            <a:custGeom>
              <a:avLst/>
              <a:gdLst>
                <a:gd name="T0" fmla="*/ 15 w 30"/>
                <a:gd name="T1" fmla="*/ 0 h 31"/>
                <a:gd name="T2" fmla="*/ 0 w 30"/>
                <a:gd name="T3" fmla="*/ 22 h 31"/>
                <a:gd name="T4" fmla="*/ 4 w 30"/>
                <a:gd name="T5" fmla="*/ 25 h 31"/>
                <a:gd name="T6" fmla="*/ 9 w 30"/>
                <a:gd name="T7" fmla="*/ 27 h 31"/>
                <a:gd name="T8" fmla="*/ 12 w 30"/>
                <a:gd name="T9" fmla="*/ 29 h 31"/>
                <a:gd name="T10" fmla="*/ 15 w 30"/>
                <a:gd name="T11" fmla="*/ 31 h 31"/>
                <a:gd name="T12" fmla="*/ 30 w 30"/>
                <a:gd name="T13" fmla="*/ 8 h 31"/>
                <a:gd name="T14" fmla="*/ 27 w 30"/>
                <a:gd name="T15" fmla="*/ 6 h 31"/>
                <a:gd name="T16" fmla="*/ 23 w 30"/>
                <a:gd name="T17" fmla="*/ 5 h 31"/>
                <a:gd name="T18" fmla="*/ 19 w 30"/>
                <a:gd name="T19" fmla="*/ 3 h 31"/>
                <a:gd name="T20" fmla="*/ 15 w 30"/>
                <a:gd name="T21"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 h="31">
                  <a:moveTo>
                    <a:pt x="15" y="0"/>
                  </a:moveTo>
                  <a:lnTo>
                    <a:pt x="0" y="22"/>
                  </a:lnTo>
                  <a:lnTo>
                    <a:pt x="4" y="25"/>
                  </a:lnTo>
                  <a:lnTo>
                    <a:pt x="9" y="27"/>
                  </a:lnTo>
                  <a:lnTo>
                    <a:pt x="12" y="29"/>
                  </a:lnTo>
                  <a:lnTo>
                    <a:pt x="15" y="31"/>
                  </a:lnTo>
                  <a:lnTo>
                    <a:pt x="30" y="8"/>
                  </a:lnTo>
                  <a:lnTo>
                    <a:pt x="27" y="6"/>
                  </a:lnTo>
                  <a:lnTo>
                    <a:pt x="23" y="5"/>
                  </a:lnTo>
                  <a:lnTo>
                    <a:pt x="19" y="3"/>
                  </a:lnTo>
                  <a:lnTo>
                    <a:pt x="1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Freeform 11"/>
            <p:cNvSpPr>
              <a:spLocks/>
            </p:cNvSpPr>
            <p:nvPr/>
          </p:nvSpPr>
          <p:spPr bwMode="auto">
            <a:xfrm>
              <a:off x="872" y="2660"/>
              <a:ext cx="11" cy="10"/>
            </a:xfrm>
            <a:custGeom>
              <a:avLst/>
              <a:gdLst>
                <a:gd name="T0" fmla="*/ 23 w 23"/>
                <a:gd name="T1" fmla="*/ 8 h 19"/>
                <a:gd name="T2" fmla="*/ 20 w 23"/>
                <a:gd name="T3" fmla="*/ 6 h 19"/>
                <a:gd name="T4" fmla="*/ 17 w 23"/>
                <a:gd name="T5" fmla="*/ 3 h 19"/>
                <a:gd name="T6" fmla="*/ 13 w 23"/>
                <a:gd name="T7" fmla="*/ 2 h 19"/>
                <a:gd name="T8" fmla="*/ 10 w 23"/>
                <a:gd name="T9" fmla="*/ 0 h 19"/>
                <a:gd name="T10" fmla="*/ 0 w 23"/>
                <a:gd name="T11" fmla="*/ 11 h 19"/>
                <a:gd name="T12" fmla="*/ 4 w 23"/>
                <a:gd name="T13" fmla="*/ 14 h 19"/>
                <a:gd name="T14" fmla="*/ 8 w 23"/>
                <a:gd name="T15" fmla="*/ 16 h 19"/>
                <a:gd name="T16" fmla="*/ 12 w 23"/>
                <a:gd name="T17" fmla="*/ 17 h 19"/>
                <a:gd name="T18" fmla="*/ 15 w 23"/>
                <a:gd name="T19" fmla="*/ 19 h 19"/>
                <a:gd name="T20" fmla="*/ 23 w 23"/>
                <a:gd name="T21" fmla="*/ 8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 h="19">
                  <a:moveTo>
                    <a:pt x="23" y="8"/>
                  </a:moveTo>
                  <a:lnTo>
                    <a:pt x="20" y="6"/>
                  </a:lnTo>
                  <a:lnTo>
                    <a:pt x="17" y="3"/>
                  </a:lnTo>
                  <a:lnTo>
                    <a:pt x="13" y="2"/>
                  </a:lnTo>
                  <a:lnTo>
                    <a:pt x="10" y="0"/>
                  </a:lnTo>
                  <a:lnTo>
                    <a:pt x="0" y="11"/>
                  </a:lnTo>
                  <a:lnTo>
                    <a:pt x="4" y="14"/>
                  </a:lnTo>
                  <a:lnTo>
                    <a:pt x="8" y="16"/>
                  </a:lnTo>
                  <a:lnTo>
                    <a:pt x="12" y="17"/>
                  </a:lnTo>
                  <a:lnTo>
                    <a:pt x="15" y="19"/>
                  </a:lnTo>
                  <a:lnTo>
                    <a:pt x="23" y="8"/>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Freeform 12"/>
            <p:cNvSpPr>
              <a:spLocks/>
            </p:cNvSpPr>
            <p:nvPr/>
          </p:nvSpPr>
          <p:spPr bwMode="auto">
            <a:xfrm>
              <a:off x="876" y="2512"/>
              <a:ext cx="107" cy="152"/>
            </a:xfrm>
            <a:custGeom>
              <a:avLst/>
              <a:gdLst>
                <a:gd name="T0" fmla="*/ 209 w 213"/>
                <a:gd name="T1" fmla="*/ 0 h 304"/>
                <a:gd name="T2" fmla="*/ 0 w 213"/>
                <a:gd name="T3" fmla="*/ 296 h 304"/>
                <a:gd name="T4" fmla="*/ 3 w 213"/>
                <a:gd name="T5" fmla="*/ 298 h 304"/>
                <a:gd name="T6" fmla="*/ 7 w 213"/>
                <a:gd name="T7" fmla="*/ 299 h 304"/>
                <a:gd name="T8" fmla="*/ 10 w 213"/>
                <a:gd name="T9" fmla="*/ 302 h 304"/>
                <a:gd name="T10" fmla="*/ 13 w 213"/>
                <a:gd name="T11" fmla="*/ 304 h 304"/>
                <a:gd name="T12" fmla="*/ 213 w 213"/>
                <a:gd name="T13" fmla="*/ 0 h 304"/>
                <a:gd name="T14" fmla="*/ 212 w 213"/>
                <a:gd name="T15" fmla="*/ 0 h 304"/>
                <a:gd name="T16" fmla="*/ 212 w 213"/>
                <a:gd name="T17" fmla="*/ 0 h 304"/>
                <a:gd name="T18" fmla="*/ 211 w 213"/>
                <a:gd name="T19" fmla="*/ 0 h 304"/>
                <a:gd name="T20" fmla="*/ 209 w 213"/>
                <a:gd name="T21" fmla="*/ 0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3" h="304">
                  <a:moveTo>
                    <a:pt x="209" y="0"/>
                  </a:moveTo>
                  <a:lnTo>
                    <a:pt x="0" y="296"/>
                  </a:lnTo>
                  <a:lnTo>
                    <a:pt x="3" y="298"/>
                  </a:lnTo>
                  <a:lnTo>
                    <a:pt x="7" y="299"/>
                  </a:lnTo>
                  <a:lnTo>
                    <a:pt x="10" y="302"/>
                  </a:lnTo>
                  <a:lnTo>
                    <a:pt x="13" y="304"/>
                  </a:lnTo>
                  <a:lnTo>
                    <a:pt x="213" y="0"/>
                  </a:lnTo>
                  <a:lnTo>
                    <a:pt x="212" y="0"/>
                  </a:lnTo>
                  <a:lnTo>
                    <a:pt x="212" y="0"/>
                  </a:lnTo>
                  <a:lnTo>
                    <a:pt x="211" y="0"/>
                  </a:lnTo>
                  <a:lnTo>
                    <a:pt x="20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Freeform 13"/>
            <p:cNvSpPr>
              <a:spLocks/>
            </p:cNvSpPr>
            <p:nvPr/>
          </p:nvSpPr>
          <p:spPr bwMode="auto">
            <a:xfrm>
              <a:off x="981" y="2509"/>
              <a:ext cx="4" cy="3"/>
            </a:xfrm>
            <a:custGeom>
              <a:avLst/>
              <a:gdLst>
                <a:gd name="T0" fmla="*/ 8 w 8"/>
                <a:gd name="T1" fmla="*/ 1 h 7"/>
                <a:gd name="T2" fmla="*/ 7 w 8"/>
                <a:gd name="T3" fmla="*/ 1 h 7"/>
                <a:gd name="T4" fmla="*/ 7 w 8"/>
                <a:gd name="T5" fmla="*/ 0 h 7"/>
                <a:gd name="T6" fmla="*/ 6 w 8"/>
                <a:gd name="T7" fmla="*/ 0 h 7"/>
                <a:gd name="T8" fmla="*/ 5 w 8"/>
                <a:gd name="T9" fmla="*/ 0 h 7"/>
                <a:gd name="T10" fmla="*/ 0 w 8"/>
                <a:gd name="T11" fmla="*/ 7 h 7"/>
                <a:gd name="T12" fmla="*/ 2 w 8"/>
                <a:gd name="T13" fmla="*/ 7 h 7"/>
                <a:gd name="T14" fmla="*/ 3 w 8"/>
                <a:gd name="T15" fmla="*/ 7 h 7"/>
                <a:gd name="T16" fmla="*/ 3 w 8"/>
                <a:gd name="T17" fmla="*/ 7 h 7"/>
                <a:gd name="T18" fmla="*/ 4 w 8"/>
                <a:gd name="T19" fmla="*/ 7 h 7"/>
                <a:gd name="T20" fmla="*/ 8 w 8"/>
                <a:gd name="T21" fmla="*/ 1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 h="7">
                  <a:moveTo>
                    <a:pt x="8" y="1"/>
                  </a:moveTo>
                  <a:lnTo>
                    <a:pt x="7" y="1"/>
                  </a:lnTo>
                  <a:lnTo>
                    <a:pt x="7" y="0"/>
                  </a:lnTo>
                  <a:lnTo>
                    <a:pt x="6" y="0"/>
                  </a:lnTo>
                  <a:lnTo>
                    <a:pt x="5" y="0"/>
                  </a:lnTo>
                  <a:lnTo>
                    <a:pt x="0" y="7"/>
                  </a:lnTo>
                  <a:lnTo>
                    <a:pt x="2" y="7"/>
                  </a:lnTo>
                  <a:lnTo>
                    <a:pt x="3" y="7"/>
                  </a:lnTo>
                  <a:lnTo>
                    <a:pt x="3" y="7"/>
                  </a:lnTo>
                  <a:lnTo>
                    <a:pt x="4" y="7"/>
                  </a:lnTo>
                  <a:lnTo>
                    <a:pt x="8" y="1"/>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Freeform 14"/>
            <p:cNvSpPr>
              <a:spLocks/>
            </p:cNvSpPr>
            <p:nvPr/>
          </p:nvSpPr>
          <p:spPr bwMode="auto">
            <a:xfrm>
              <a:off x="983" y="2503"/>
              <a:ext cx="6" cy="6"/>
            </a:xfrm>
            <a:custGeom>
              <a:avLst/>
              <a:gdLst>
                <a:gd name="T0" fmla="*/ 9 w 10"/>
                <a:gd name="T1" fmla="*/ 0 h 12"/>
                <a:gd name="T2" fmla="*/ 0 w 10"/>
                <a:gd name="T3" fmla="*/ 11 h 12"/>
                <a:gd name="T4" fmla="*/ 1 w 10"/>
                <a:gd name="T5" fmla="*/ 11 h 12"/>
                <a:gd name="T6" fmla="*/ 2 w 10"/>
                <a:gd name="T7" fmla="*/ 11 h 12"/>
                <a:gd name="T8" fmla="*/ 2 w 10"/>
                <a:gd name="T9" fmla="*/ 12 h 12"/>
                <a:gd name="T10" fmla="*/ 3 w 10"/>
                <a:gd name="T11" fmla="*/ 12 h 12"/>
                <a:gd name="T12" fmla="*/ 10 w 10"/>
                <a:gd name="T13" fmla="*/ 0 h 12"/>
                <a:gd name="T14" fmla="*/ 10 w 10"/>
                <a:gd name="T15" fmla="*/ 0 h 12"/>
                <a:gd name="T16" fmla="*/ 10 w 10"/>
                <a:gd name="T17" fmla="*/ 0 h 12"/>
                <a:gd name="T18" fmla="*/ 9 w 10"/>
                <a:gd name="T19" fmla="*/ 0 h 12"/>
                <a:gd name="T20" fmla="*/ 9 w 10"/>
                <a:gd name="T21"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 h="12">
                  <a:moveTo>
                    <a:pt x="9" y="0"/>
                  </a:moveTo>
                  <a:lnTo>
                    <a:pt x="0" y="11"/>
                  </a:lnTo>
                  <a:lnTo>
                    <a:pt x="1" y="11"/>
                  </a:lnTo>
                  <a:lnTo>
                    <a:pt x="2" y="11"/>
                  </a:lnTo>
                  <a:lnTo>
                    <a:pt x="2" y="12"/>
                  </a:lnTo>
                  <a:lnTo>
                    <a:pt x="3" y="12"/>
                  </a:lnTo>
                  <a:lnTo>
                    <a:pt x="10" y="0"/>
                  </a:lnTo>
                  <a:lnTo>
                    <a:pt x="10" y="0"/>
                  </a:lnTo>
                  <a:lnTo>
                    <a:pt x="10" y="0"/>
                  </a:lnTo>
                  <a:lnTo>
                    <a:pt x="9" y="0"/>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Freeform 27"/>
            <p:cNvSpPr>
              <a:spLocks/>
            </p:cNvSpPr>
            <p:nvPr/>
          </p:nvSpPr>
          <p:spPr bwMode="auto">
            <a:xfrm>
              <a:off x="843" y="2217"/>
              <a:ext cx="126" cy="160"/>
            </a:xfrm>
            <a:custGeom>
              <a:avLst/>
              <a:gdLst>
                <a:gd name="T0" fmla="*/ 137 w 251"/>
                <a:gd name="T1" fmla="*/ 0 h 319"/>
                <a:gd name="T2" fmla="*/ 136 w 251"/>
                <a:gd name="T3" fmla="*/ 0 h 319"/>
                <a:gd name="T4" fmla="*/ 131 w 251"/>
                <a:gd name="T5" fmla="*/ 2 h 319"/>
                <a:gd name="T6" fmla="*/ 126 w 251"/>
                <a:gd name="T7" fmla="*/ 3 h 319"/>
                <a:gd name="T8" fmla="*/ 117 w 251"/>
                <a:gd name="T9" fmla="*/ 5 h 319"/>
                <a:gd name="T10" fmla="*/ 107 w 251"/>
                <a:gd name="T11" fmla="*/ 10 h 319"/>
                <a:gd name="T12" fmla="*/ 96 w 251"/>
                <a:gd name="T13" fmla="*/ 14 h 319"/>
                <a:gd name="T14" fmla="*/ 83 w 251"/>
                <a:gd name="T15" fmla="*/ 20 h 319"/>
                <a:gd name="T16" fmla="*/ 69 w 251"/>
                <a:gd name="T17" fmla="*/ 28 h 319"/>
                <a:gd name="T18" fmla="*/ 55 w 251"/>
                <a:gd name="T19" fmla="*/ 37 h 319"/>
                <a:gd name="T20" fmla="*/ 43 w 251"/>
                <a:gd name="T21" fmla="*/ 48 h 319"/>
                <a:gd name="T22" fmla="*/ 31 w 251"/>
                <a:gd name="T23" fmla="*/ 58 h 319"/>
                <a:gd name="T24" fmla="*/ 21 w 251"/>
                <a:gd name="T25" fmla="*/ 67 h 319"/>
                <a:gd name="T26" fmla="*/ 11 w 251"/>
                <a:gd name="T27" fmla="*/ 76 h 319"/>
                <a:gd name="T28" fmla="*/ 6 w 251"/>
                <a:gd name="T29" fmla="*/ 83 h 319"/>
                <a:gd name="T30" fmla="*/ 1 w 251"/>
                <a:gd name="T31" fmla="*/ 88 h 319"/>
                <a:gd name="T32" fmla="*/ 0 w 251"/>
                <a:gd name="T33" fmla="*/ 89 h 319"/>
                <a:gd name="T34" fmla="*/ 198 w 251"/>
                <a:gd name="T35" fmla="*/ 319 h 319"/>
                <a:gd name="T36" fmla="*/ 200 w 251"/>
                <a:gd name="T37" fmla="*/ 317 h 319"/>
                <a:gd name="T38" fmla="*/ 206 w 251"/>
                <a:gd name="T39" fmla="*/ 311 h 319"/>
                <a:gd name="T40" fmla="*/ 213 w 251"/>
                <a:gd name="T41" fmla="*/ 303 h 319"/>
                <a:gd name="T42" fmla="*/ 221 w 251"/>
                <a:gd name="T43" fmla="*/ 298 h 319"/>
                <a:gd name="T44" fmla="*/ 230 w 251"/>
                <a:gd name="T45" fmla="*/ 292 h 319"/>
                <a:gd name="T46" fmla="*/ 240 w 251"/>
                <a:gd name="T47" fmla="*/ 288 h 319"/>
                <a:gd name="T48" fmla="*/ 248 w 251"/>
                <a:gd name="T49" fmla="*/ 286 h 319"/>
                <a:gd name="T50" fmla="*/ 251 w 251"/>
                <a:gd name="T51" fmla="*/ 285 h 319"/>
                <a:gd name="T52" fmla="*/ 137 w 251"/>
                <a:gd name="T53" fmla="*/ 0 h 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51" h="319">
                  <a:moveTo>
                    <a:pt x="137" y="0"/>
                  </a:moveTo>
                  <a:lnTo>
                    <a:pt x="136" y="0"/>
                  </a:lnTo>
                  <a:lnTo>
                    <a:pt x="131" y="2"/>
                  </a:lnTo>
                  <a:lnTo>
                    <a:pt x="126" y="3"/>
                  </a:lnTo>
                  <a:lnTo>
                    <a:pt x="117" y="5"/>
                  </a:lnTo>
                  <a:lnTo>
                    <a:pt x="107" y="10"/>
                  </a:lnTo>
                  <a:lnTo>
                    <a:pt x="96" y="14"/>
                  </a:lnTo>
                  <a:lnTo>
                    <a:pt x="83" y="20"/>
                  </a:lnTo>
                  <a:lnTo>
                    <a:pt x="69" y="28"/>
                  </a:lnTo>
                  <a:lnTo>
                    <a:pt x="55" y="37"/>
                  </a:lnTo>
                  <a:lnTo>
                    <a:pt x="43" y="48"/>
                  </a:lnTo>
                  <a:lnTo>
                    <a:pt x="31" y="58"/>
                  </a:lnTo>
                  <a:lnTo>
                    <a:pt x="21" y="67"/>
                  </a:lnTo>
                  <a:lnTo>
                    <a:pt x="11" y="76"/>
                  </a:lnTo>
                  <a:lnTo>
                    <a:pt x="6" y="83"/>
                  </a:lnTo>
                  <a:lnTo>
                    <a:pt x="1" y="88"/>
                  </a:lnTo>
                  <a:lnTo>
                    <a:pt x="0" y="89"/>
                  </a:lnTo>
                  <a:lnTo>
                    <a:pt x="198" y="319"/>
                  </a:lnTo>
                  <a:lnTo>
                    <a:pt x="200" y="317"/>
                  </a:lnTo>
                  <a:lnTo>
                    <a:pt x="206" y="311"/>
                  </a:lnTo>
                  <a:lnTo>
                    <a:pt x="213" y="303"/>
                  </a:lnTo>
                  <a:lnTo>
                    <a:pt x="221" y="298"/>
                  </a:lnTo>
                  <a:lnTo>
                    <a:pt x="230" y="292"/>
                  </a:lnTo>
                  <a:lnTo>
                    <a:pt x="240" y="288"/>
                  </a:lnTo>
                  <a:lnTo>
                    <a:pt x="248" y="286"/>
                  </a:lnTo>
                  <a:lnTo>
                    <a:pt x="251" y="285"/>
                  </a:lnTo>
                  <a:lnTo>
                    <a:pt x="137" y="0"/>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Freeform 28"/>
            <p:cNvSpPr>
              <a:spLocks/>
            </p:cNvSpPr>
            <p:nvPr/>
          </p:nvSpPr>
          <p:spPr bwMode="auto">
            <a:xfrm>
              <a:off x="1042" y="2511"/>
              <a:ext cx="128" cy="159"/>
            </a:xfrm>
            <a:custGeom>
              <a:avLst/>
              <a:gdLst>
                <a:gd name="T0" fmla="*/ 121 w 256"/>
                <a:gd name="T1" fmla="*/ 318 h 318"/>
                <a:gd name="T2" fmla="*/ 123 w 256"/>
                <a:gd name="T3" fmla="*/ 318 h 318"/>
                <a:gd name="T4" fmla="*/ 127 w 256"/>
                <a:gd name="T5" fmla="*/ 316 h 318"/>
                <a:gd name="T6" fmla="*/ 133 w 256"/>
                <a:gd name="T7" fmla="*/ 314 h 318"/>
                <a:gd name="T8" fmla="*/ 142 w 256"/>
                <a:gd name="T9" fmla="*/ 312 h 318"/>
                <a:gd name="T10" fmla="*/ 151 w 256"/>
                <a:gd name="T11" fmla="*/ 307 h 318"/>
                <a:gd name="T12" fmla="*/ 163 w 256"/>
                <a:gd name="T13" fmla="*/ 303 h 318"/>
                <a:gd name="T14" fmla="*/ 176 w 256"/>
                <a:gd name="T15" fmla="*/ 296 h 318"/>
                <a:gd name="T16" fmla="*/ 189 w 256"/>
                <a:gd name="T17" fmla="*/ 288 h 318"/>
                <a:gd name="T18" fmla="*/ 203 w 256"/>
                <a:gd name="T19" fmla="*/ 278 h 318"/>
                <a:gd name="T20" fmla="*/ 216 w 256"/>
                <a:gd name="T21" fmla="*/ 268 h 318"/>
                <a:gd name="T22" fmla="*/ 227 w 256"/>
                <a:gd name="T23" fmla="*/ 258 h 318"/>
                <a:gd name="T24" fmla="*/ 237 w 256"/>
                <a:gd name="T25" fmla="*/ 247 h 318"/>
                <a:gd name="T26" fmla="*/ 245 w 256"/>
                <a:gd name="T27" fmla="*/ 239 h 318"/>
                <a:gd name="T28" fmla="*/ 252 w 256"/>
                <a:gd name="T29" fmla="*/ 231 h 318"/>
                <a:gd name="T30" fmla="*/ 255 w 256"/>
                <a:gd name="T31" fmla="*/ 227 h 318"/>
                <a:gd name="T32" fmla="*/ 256 w 256"/>
                <a:gd name="T33" fmla="*/ 226 h 318"/>
                <a:gd name="T34" fmla="*/ 52 w 256"/>
                <a:gd name="T35" fmla="*/ 0 h 318"/>
                <a:gd name="T36" fmla="*/ 50 w 256"/>
                <a:gd name="T37" fmla="*/ 2 h 318"/>
                <a:gd name="T38" fmla="*/ 45 w 256"/>
                <a:gd name="T39" fmla="*/ 8 h 318"/>
                <a:gd name="T40" fmla="*/ 38 w 256"/>
                <a:gd name="T41" fmla="*/ 16 h 318"/>
                <a:gd name="T42" fmla="*/ 30 w 256"/>
                <a:gd name="T43" fmla="*/ 23 h 318"/>
                <a:gd name="T44" fmla="*/ 22 w 256"/>
                <a:gd name="T45" fmla="*/ 29 h 318"/>
                <a:gd name="T46" fmla="*/ 12 w 256"/>
                <a:gd name="T47" fmla="*/ 33 h 318"/>
                <a:gd name="T48" fmla="*/ 4 w 256"/>
                <a:gd name="T49" fmla="*/ 36 h 318"/>
                <a:gd name="T50" fmla="*/ 0 w 256"/>
                <a:gd name="T51" fmla="*/ 37 h 318"/>
                <a:gd name="T52" fmla="*/ 121 w 256"/>
                <a:gd name="T53" fmla="*/ 318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56" h="318">
                  <a:moveTo>
                    <a:pt x="121" y="318"/>
                  </a:moveTo>
                  <a:lnTo>
                    <a:pt x="123" y="318"/>
                  </a:lnTo>
                  <a:lnTo>
                    <a:pt x="127" y="316"/>
                  </a:lnTo>
                  <a:lnTo>
                    <a:pt x="133" y="314"/>
                  </a:lnTo>
                  <a:lnTo>
                    <a:pt x="142" y="312"/>
                  </a:lnTo>
                  <a:lnTo>
                    <a:pt x="151" y="307"/>
                  </a:lnTo>
                  <a:lnTo>
                    <a:pt x="163" y="303"/>
                  </a:lnTo>
                  <a:lnTo>
                    <a:pt x="176" y="296"/>
                  </a:lnTo>
                  <a:lnTo>
                    <a:pt x="189" y="288"/>
                  </a:lnTo>
                  <a:lnTo>
                    <a:pt x="203" y="278"/>
                  </a:lnTo>
                  <a:lnTo>
                    <a:pt x="216" y="268"/>
                  </a:lnTo>
                  <a:lnTo>
                    <a:pt x="227" y="258"/>
                  </a:lnTo>
                  <a:lnTo>
                    <a:pt x="237" y="247"/>
                  </a:lnTo>
                  <a:lnTo>
                    <a:pt x="245" y="239"/>
                  </a:lnTo>
                  <a:lnTo>
                    <a:pt x="252" y="231"/>
                  </a:lnTo>
                  <a:lnTo>
                    <a:pt x="255" y="227"/>
                  </a:lnTo>
                  <a:lnTo>
                    <a:pt x="256" y="226"/>
                  </a:lnTo>
                  <a:lnTo>
                    <a:pt x="52" y="0"/>
                  </a:lnTo>
                  <a:lnTo>
                    <a:pt x="50" y="2"/>
                  </a:lnTo>
                  <a:lnTo>
                    <a:pt x="45" y="8"/>
                  </a:lnTo>
                  <a:lnTo>
                    <a:pt x="38" y="16"/>
                  </a:lnTo>
                  <a:lnTo>
                    <a:pt x="30" y="23"/>
                  </a:lnTo>
                  <a:lnTo>
                    <a:pt x="22" y="29"/>
                  </a:lnTo>
                  <a:lnTo>
                    <a:pt x="12" y="33"/>
                  </a:lnTo>
                  <a:lnTo>
                    <a:pt x="4" y="36"/>
                  </a:lnTo>
                  <a:lnTo>
                    <a:pt x="0" y="37"/>
                  </a:lnTo>
                  <a:lnTo>
                    <a:pt x="121" y="318"/>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Freeform 29"/>
            <p:cNvSpPr>
              <a:spLocks/>
            </p:cNvSpPr>
            <p:nvPr/>
          </p:nvSpPr>
          <p:spPr bwMode="auto">
            <a:xfrm>
              <a:off x="943" y="2199"/>
              <a:ext cx="40" cy="152"/>
            </a:xfrm>
            <a:custGeom>
              <a:avLst/>
              <a:gdLst>
                <a:gd name="T0" fmla="*/ 0 w 81"/>
                <a:gd name="T1" fmla="*/ 8 h 304"/>
                <a:gd name="T2" fmla="*/ 81 w 81"/>
                <a:gd name="T3" fmla="*/ 304 h 304"/>
                <a:gd name="T4" fmla="*/ 23 w 81"/>
                <a:gd name="T5" fmla="*/ 0 h 304"/>
                <a:gd name="T6" fmla="*/ 0 w 81"/>
                <a:gd name="T7" fmla="*/ 8 h 304"/>
              </a:gdLst>
              <a:ahLst/>
              <a:cxnLst>
                <a:cxn ang="0">
                  <a:pos x="T0" y="T1"/>
                </a:cxn>
                <a:cxn ang="0">
                  <a:pos x="T2" y="T3"/>
                </a:cxn>
                <a:cxn ang="0">
                  <a:pos x="T4" y="T5"/>
                </a:cxn>
                <a:cxn ang="0">
                  <a:pos x="T6" y="T7"/>
                </a:cxn>
              </a:cxnLst>
              <a:rect l="0" t="0" r="r" b="b"/>
              <a:pathLst>
                <a:path w="81" h="304">
                  <a:moveTo>
                    <a:pt x="0" y="8"/>
                  </a:moveTo>
                  <a:lnTo>
                    <a:pt x="81" y="304"/>
                  </a:lnTo>
                  <a:lnTo>
                    <a:pt x="23" y="0"/>
                  </a:lnTo>
                  <a:lnTo>
                    <a:pt x="0" y="8"/>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Freeform 30"/>
            <p:cNvSpPr>
              <a:spLocks/>
            </p:cNvSpPr>
            <p:nvPr/>
          </p:nvSpPr>
          <p:spPr bwMode="auto">
            <a:xfrm>
              <a:off x="1030" y="2534"/>
              <a:ext cx="45" cy="151"/>
            </a:xfrm>
            <a:custGeom>
              <a:avLst/>
              <a:gdLst>
                <a:gd name="T0" fmla="*/ 90 w 90"/>
                <a:gd name="T1" fmla="*/ 292 h 302"/>
                <a:gd name="T2" fmla="*/ 0 w 90"/>
                <a:gd name="T3" fmla="*/ 0 h 302"/>
                <a:gd name="T4" fmla="*/ 67 w 90"/>
                <a:gd name="T5" fmla="*/ 302 h 302"/>
                <a:gd name="T6" fmla="*/ 90 w 90"/>
                <a:gd name="T7" fmla="*/ 292 h 302"/>
              </a:gdLst>
              <a:ahLst/>
              <a:cxnLst>
                <a:cxn ang="0">
                  <a:pos x="T0" y="T1"/>
                </a:cxn>
                <a:cxn ang="0">
                  <a:pos x="T2" y="T3"/>
                </a:cxn>
                <a:cxn ang="0">
                  <a:pos x="T4" y="T5"/>
                </a:cxn>
                <a:cxn ang="0">
                  <a:pos x="T6" y="T7"/>
                </a:cxn>
              </a:cxnLst>
              <a:rect l="0" t="0" r="r" b="b"/>
              <a:pathLst>
                <a:path w="90" h="302">
                  <a:moveTo>
                    <a:pt x="90" y="292"/>
                  </a:moveTo>
                  <a:lnTo>
                    <a:pt x="0" y="0"/>
                  </a:lnTo>
                  <a:lnTo>
                    <a:pt x="67" y="302"/>
                  </a:lnTo>
                  <a:lnTo>
                    <a:pt x="90" y="292"/>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Freeform 31"/>
            <p:cNvSpPr>
              <a:spLocks/>
            </p:cNvSpPr>
            <p:nvPr/>
          </p:nvSpPr>
          <p:spPr bwMode="auto">
            <a:xfrm>
              <a:off x="1069" y="2243"/>
              <a:ext cx="113" cy="129"/>
            </a:xfrm>
            <a:custGeom>
              <a:avLst/>
              <a:gdLst>
                <a:gd name="T0" fmla="*/ 178 w 227"/>
                <a:gd name="T1" fmla="*/ 0 h 258"/>
                <a:gd name="T2" fmla="*/ 0 w 227"/>
                <a:gd name="T3" fmla="*/ 249 h 258"/>
                <a:gd name="T4" fmla="*/ 6 w 227"/>
                <a:gd name="T5" fmla="*/ 258 h 258"/>
                <a:gd name="T6" fmla="*/ 227 w 227"/>
                <a:gd name="T7" fmla="*/ 46 h 258"/>
                <a:gd name="T8" fmla="*/ 178 w 227"/>
                <a:gd name="T9" fmla="*/ 0 h 258"/>
              </a:gdLst>
              <a:ahLst/>
              <a:cxnLst>
                <a:cxn ang="0">
                  <a:pos x="T0" y="T1"/>
                </a:cxn>
                <a:cxn ang="0">
                  <a:pos x="T2" y="T3"/>
                </a:cxn>
                <a:cxn ang="0">
                  <a:pos x="T4" y="T5"/>
                </a:cxn>
                <a:cxn ang="0">
                  <a:pos x="T6" y="T7"/>
                </a:cxn>
                <a:cxn ang="0">
                  <a:pos x="T8" y="T9"/>
                </a:cxn>
              </a:cxnLst>
              <a:rect l="0" t="0" r="r" b="b"/>
              <a:pathLst>
                <a:path w="227" h="258">
                  <a:moveTo>
                    <a:pt x="178" y="0"/>
                  </a:moveTo>
                  <a:lnTo>
                    <a:pt x="0" y="249"/>
                  </a:lnTo>
                  <a:lnTo>
                    <a:pt x="6" y="258"/>
                  </a:lnTo>
                  <a:lnTo>
                    <a:pt x="227" y="46"/>
                  </a:lnTo>
                  <a:lnTo>
                    <a:pt x="178" y="0"/>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Freeform 32"/>
            <p:cNvSpPr>
              <a:spLocks/>
            </p:cNvSpPr>
            <p:nvPr/>
          </p:nvSpPr>
          <p:spPr bwMode="auto">
            <a:xfrm>
              <a:off x="815" y="2496"/>
              <a:ext cx="119" cy="124"/>
            </a:xfrm>
            <a:custGeom>
              <a:avLst/>
              <a:gdLst>
                <a:gd name="T0" fmla="*/ 45 w 238"/>
                <a:gd name="T1" fmla="*/ 247 h 247"/>
                <a:gd name="T2" fmla="*/ 238 w 238"/>
                <a:gd name="T3" fmla="*/ 9 h 247"/>
                <a:gd name="T4" fmla="*/ 232 w 238"/>
                <a:gd name="T5" fmla="*/ 0 h 247"/>
                <a:gd name="T6" fmla="*/ 0 w 238"/>
                <a:gd name="T7" fmla="*/ 200 h 247"/>
                <a:gd name="T8" fmla="*/ 45 w 238"/>
                <a:gd name="T9" fmla="*/ 247 h 247"/>
              </a:gdLst>
              <a:ahLst/>
              <a:cxnLst>
                <a:cxn ang="0">
                  <a:pos x="T0" y="T1"/>
                </a:cxn>
                <a:cxn ang="0">
                  <a:pos x="T2" y="T3"/>
                </a:cxn>
                <a:cxn ang="0">
                  <a:pos x="T4" y="T5"/>
                </a:cxn>
                <a:cxn ang="0">
                  <a:pos x="T6" y="T7"/>
                </a:cxn>
                <a:cxn ang="0">
                  <a:pos x="T8" y="T9"/>
                </a:cxn>
              </a:cxnLst>
              <a:rect l="0" t="0" r="r" b="b"/>
              <a:pathLst>
                <a:path w="238" h="247">
                  <a:moveTo>
                    <a:pt x="45" y="247"/>
                  </a:moveTo>
                  <a:lnTo>
                    <a:pt x="238" y="9"/>
                  </a:lnTo>
                  <a:lnTo>
                    <a:pt x="232" y="0"/>
                  </a:lnTo>
                  <a:lnTo>
                    <a:pt x="0" y="200"/>
                  </a:lnTo>
                  <a:lnTo>
                    <a:pt x="45" y="247"/>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Freeform 35"/>
            <p:cNvSpPr>
              <a:spLocks/>
            </p:cNvSpPr>
            <p:nvPr/>
          </p:nvSpPr>
          <p:spPr bwMode="auto">
            <a:xfrm>
              <a:off x="871" y="2242"/>
              <a:ext cx="78" cy="115"/>
            </a:xfrm>
            <a:custGeom>
              <a:avLst/>
              <a:gdLst>
                <a:gd name="T0" fmla="*/ 0 w 157"/>
                <a:gd name="T1" fmla="*/ 39 h 229"/>
                <a:gd name="T2" fmla="*/ 46 w 157"/>
                <a:gd name="T3" fmla="*/ 0 h 229"/>
                <a:gd name="T4" fmla="*/ 157 w 157"/>
                <a:gd name="T5" fmla="*/ 229 h 229"/>
                <a:gd name="T6" fmla="*/ 0 w 157"/>
                <a:gd name="T7" fmla="*/ 39 h 229"/>
              </a:gdLst>
              <a:ahLst/>
              <a:cxnLst>
                <a:cxn ang="0">
                  <a:pos x="T0" y="T1"/>
                </a:cxn>
                <a:cxn ang="0">
                  <a:pos x="T2" y="T3"/>
                </a:cxn>
                <a:cxn ang="0">
                  <a:pos x="T4" y="T5"/>
                </a:cxn>
                <a:cxn ang="0">
                  <a:pos x="T6" y="T7"/>
                </a:cxn>
              </a:cxnLst>
              <a:rect l="0" t="0" r="r" b="b"/>
              <a:pathLst>
                <a:path w="157" h="229">
                  <a:moveTo>
                    <a:pt x="0" y="39"/>
                  </a:moveTo>
                  <a:lnTo>
                    <a:pt x="46" y="0"/>
                  </a:lnTo>
                  <a:lnTo>
                    <a:pt x="157" y="229"/>
                  </a:lnTo>
                  <a:lnTo>
                    <a:pt x="0" y="3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Freeform 36"/>
            <p:cNvSpPr>
              <a:spLocks/>
            </p:cNvSpPr>
            <p:nvPr/>
          </p:nvSpPr>
          <p:spPr bwMode="auto">
            <a:xfrm>
              <a:off x="1061" y="2534"/>
              <a:ext cx="83" cy="115"/>
            </a:xfrm>
            <a:custGeom>
              <a:avLst/>
              <a:gdLst>
                <a:gd name="T0" fmla="*/ 0 w 165"/>
                <a:gd name="T1" fmla="*/ 0 h 229"/>
                <a:gd name="T2" fmla="*/ 110 w 165"/>
                <a:gd name="T3" fmla="*/ 229 h 229"/>
                <a:gd name="T4" fmla="*/ 165 w 165"/>
                <a:gd name="T5" fmla="*/ 191 h 229"/>
                <a:gd name="T6" fmla="*/ 0 w 165"/>
                <a:gd name="T7" fmla="*/ 0 h 229"/>
              </a:gdLst>
              <a:ahLst/>
              <a:cxnLst>
                <a:cxn ang="0">
                  <a:pos x="T0" y="T1"/>
                </a:cxn>
                <a:cxn ang="0">
                  <a:pos x="T2" y="T3"/>
                </a:cxn>
                <a:cxn ang="0">
                  <a:pos x="T4" y="T5"/>
                </a:cxn>
                <a:cxn ang="0">
                  <a:pos x="T6" y="T7"/>
                </a:cxn>
              </a:cxnLst>
              <a:rect l="0" t="0" r="r" b="b"/>
              <a:pathLst>
                <a:path w="165" h="229">
                  <a:moveTo>
                    <a:pt x="0" y="0"/>
                  </a:moveTo>
                  <a:lnTo>
                    <a:pt x="110" y="229"/>
                  </a:lnTo>
                  <a:lnTo>
                    <a:pt x="165" y="191"/>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pic>
        <p:nvPicPr>
          <p:cNvPr id="72" name="Picture 7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9959" y="5155328"/>
            <a:ext cx="1163385" cy="1163385"/>
          </a:xfrm>
          <a:prstGeom prst="rect">
            <a:avLst/>
          </a:prstGeom>
        </p:spPr>
      </p:pic>
      <p:sp>
        <p:nvSpPr>
          <p:cNvPr id="73" name="TextBox 72"/>
          <p:cNvSpPr txBox="1"/>
          <p:nvPr/>
        </p:nvSpPr>
        <p:spPr>
          <a:xfrm>
            <a:off x="1894416" y="4028804"/>
            <a:ext cx="3263542" cy="1015663"/>
          </a:xfrm>
          <a:prstGeom prst="rect">
            <a:avLst/>
          </a:prstGeom>
          <a:noFill/>
        </p:spPr>
        <p:txBody>
          <a:bodyPr wrap="square" rtlCol="0">
            <a:spAutoFit/>
          </a:bodyPr>
          <a:lstStyle/>
          <a:p>
            <a:r>
              <a:rPr lang="en-US" sz="2000" dirty="0" smtClean="0">
                <a:latin typeface="vtks distress" panose="02000000000000000000" pitchFamily="2" charset="0"/>
              </a:rPr>
              <a:t>A free CD of this message will be available following the service</a:t>
            </a:r>
            <a:endParaRPr lang="en-US" sz="2000" dirty="0">
              <a:latin typeface="vtks distress" panose="02000000000000000000" pitchFamily="2" charset="0"/>
            </a:endParaRPr>
          </a:p>
        </p:txBody>
      </p:sp>
      <p:sp>
        <p:nvSpPr>
          <p:cNvPr id="74" name="TextBox 73"/>
          <p:cNvSpPr txBox="1"/>
          <p:nvPr/>
        </p:nvSpPr>
        <p:spPr>
          <a:xfrm>
            <a:off x="1897731" y="5224808"/>
            <a:ext cx="3263542" cy="1015663"/>
          </a:xfrm>
          <a:prstGeom prst="rect">
            <a:avLst/>
          </a:prstGeom>
          <a:noFill/>
        </p:spPr>
        <p:txBody>
          <a:bodyPr wrap="square" rtlCol="0">
            <a:spAutoFit/>
          </a:bodyPr>
          <a:lstStyle/>
          <a:p>
            <a:r>
              <a:rPr lang="en-US" sz="2000" dirty="0" smtClean="0">
                <a:latin typeface="vtks distress" panose="02000000000000000000" pitchFamily="2" charset="0"/>
              </a:rPr>
              <a:t>It will also be available for podcast later this week at calvaryokc.com</a:t>
            </a:r>
            <a:endParaRPr lang="en-US" sz="2000" dirty="0">
              <a:latin typeface="vtks distress" panose="02000000000000000000" pitchFamily="2" charset="0"/>
            </a:endParaRPr>
          </a:p>
        </p:txBody>
      </p:sp>
    </p:spTree>
    <p:extLst>
      <p:ext uri="{BB962C8B-B14F-4D97-AF65-F5344CB8AC3E}">
        <p14:creationId xmlns:p14="http://schemas.microsoft.com/office/powerpoint/2010/main" val="146363871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 name="TextBox 1"/>
          <p:cNvSpPr txBox="1"/>
          <p:nvPr/>
        </p:nvSpPr>
        <p:spPr>
          <a:xfrm>
            <a:off x="428667" y="533400"/>
            <a:ext cx="8258133" cy="5632311"/>
          </a:xfrm>
          <a:prstGeom prst="rect">
            <a:avLst/>
          </a:prstGeom>
          <a:noFill/>
        </p:spPr>
        <p:txBody>
          <a:bodyPr wrap="square" rtlCol="0">
            <a:spAutoFit/>
          </a:bodyPr>
          <a:lstStyle/>
          <a:p>
            <a:r>
              <a:rPr lang="en-US" sz="3600" dirty="0"/>
              <a:t>Is. 14:16-17 </a:t>
            </a:r>
            <a:r>
              <a:rPr lang="en-US" sz="3600" dirty="0" smtClean="0"/>
              <a:t>- </a:t>
            </a:r>
            <a:r>
              <a:rPr lang="en-US" sz="3600" baseline="30000" dirty="0"/>
              <a:t>16</a:t>
            </a:r>
            <a:r>
              <a:rPr lang="en-US" sz="3600" dirty="0"/>
              <a:t> </a:t>
            </a:r>
            <a:r>
              <a:rPr lang="en-US" sz="3600" dirty="0">
                <a:solidFill>
                  <a:schemeClr val="accent2">
                    <a:lumMod val="50000"/>
                  </a:schemeClr>
                </a:solidFill>
              </a:rPr>
              <a:t>Those who see you </a:t>
            </a:r>
            <a:r>
              <a:rPr lang="en-US" sz="3600" i="1" dirty="0">
                <a:solidFill>
                  <a:schemeClr val="accent2">
                    <a:lumMod val="50000"/>
                  </a:schemeClr>
                </a:solidFill>
              </a:rPr>
              <a:t>will</a:t>
            </a:r>
            <a:r>
              <a:rPr lang="en-US" sz="3600" dirty="0">
                <a:solidFill>
                  <a:schemeClr val="accent2">
                    <a:lumMod val="50000"/>
                  </a:schemeClr>
                </a:solidFill>
              </a:rPr>
              <a:t> gaze at you,</a:t>
            </a:r>
          </a:p>
          <a:p>
            <a:r>
              <a:rPr lang="en-US" sz="3600" i="1" dirty="0">
                <a:solidFill>
                  <a:schemeClr val="accent2">
                    <a:lumMod val="50000"/>
                  </a:schemeClr>
                </a:solidFill>
              </a:rPr>
              <a:t>And</a:t>
            </a:r>
            <a:r>
              <a:rPr lang="en-US" sz="3600" dirty="0">
                <a:solidFill>
                  <a:schemeClr val="accent2">
                    <a:lumMod val="50000"/>
                  </a:schemeClr>
                </a:solidFill>
              </a:rPr>
              <a:t> consider you, </a:t>
            </a:r>
            <a:r>
              <a:rPr lang="en-US" sz="3600" i="1" dirty="0">
                <a:solidFill>
                  <a:schemeClr val="accent2">
                    <a:lumMod val="50000"/>
                  </a:schemeClr>
                </a:solidFill>
              </a:rPr>
              <a:t>saying</a:t>
            </a:r>
            <a:r>
              <a:rPr lang="en-US" sz="3600" dirty="0">
                <a:solidFill>
                  <a:schemeClr val="accent2">
                    <a:lumMod val="50000"/>
                  </a:schemeClr>
                </a:solidFill>
              </a:rPr>
              <a:t>:</a:t>
            </a:r>
          </a:p>
          <a:p>
            <a:r>
              <a:rPr lang="en-US" sz="3600" dirty="0">
                <a:solidFill>
                  <a:schemeClr val="accent2">
                    <a:lumMod val="50000"/>
                  </a:schemeClr>
                </a:solidFill>
              </a:rPr>
              <a:t>“Is this the man who made the earth tremble,</a:t>
            </a:r>
          </a:p>
          <a:p>
            <a:r>
              <a:rPr lang="en-US" sz="3600" dirty="0">
                <a:solidFill>
                  <a:schemeClr val="accent2">
                    <a:lumMod val="50000"/>
                  </a:schemeClr>
                </a:solidFill>
              </a:rPr>
              <a:t>Who shook kingdoms,</a:t>
            </a:r>
          </a:p>
          <a:p>
            <a:r>
              <a:rPr lang="en-US" sz="3600" baseline="30000" dirty="0" smtClean="0"/>
              <a:t>17a</a:t>
            </a:r>
            <a:r>
              <a:rPr lang="en-US" sz="3600" dirty="0" smtClean="0"/>
              <a:t> </a:t>
            </a:r>
            <a:r>
              <a:rPr lang="en-US" sz="3600" dirty="0">
                <a:solidFill>
                  <a:schemeClr val="accent2">
                    <a:lumMod val="50000"/>
                  </a:schemeClr>
                </a:solidFill>
              </a:rPr>
              <a:t>Who made the world as a </a:t>
            </a:r>
            <a:r>
              <a:rPr lang="en-US" sz="3600" dirty="0" smtClean="0">
                <a:solidFill>
                  <a:schemeClr val="accent2">
                    <a:lumMod val="50000"/>
                  </a:schemeClr>
                </a:solidFill>
              </a:rPr>
              <a:t>wilderness</a:t>
            </a:r>
          </a:p>
          <a:p>
            <a:r>
              <a:rPr lang="en-US" sz="3600" dirty="0">
                <a:solidFill>
                  <a:schemeClr val="accent2">
                    <a:lumMod val="50000"/>
                  </a:schemeClr>
                </a:solidFill>
              </a:rPr>
              <a:t>And destroyed its </a:t>
            </a:r>
            <a:r>
              <a:rPr lang="en-US" sz="3600" dirty="0" smtClean="0">
                <a:solidFill>
                  <a:schemeClr val="accent2">
                    <a:lumMod val="50000"/>
                  </a:schemeClr>
                </a:solidFill>
              </a:rPr>
              <a:t>cities …</a:t>
            </a:r>
            <a:endParaRPr lang="en-US" sz="3600" dirty="0">
              <a:solidFill>
                <a:schemeClr val="accent2">
                  <a:lumMod val="50000"/>
                </a:schemeClr>
              </a:solidFill>
            </a:endParaRPr>
          </a:p>
          <a:p>
            <a:endParaRPr lang="en-US" sz="3600" dirty="0">
              <a:solidFill>
                <a:schemeClr val="accent2">
                  <a:lumMod val="50000"/>
                </a:schemeClr>
              </a:solidFill>
            </a:endParaRPr>
          </a:p>
        </p:txBody>
      </p:sp>
      <p:sp>
        <p:nvSpPr>
          <p:cNvPr id="31" name="TextBox 30"/>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32" name="TextBox 31"/>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33" name="TextBox 32"/>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34" name="TextBox 33"/>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35" name="TextBox 3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sp>
        <p:nvSpPr>
          <p:cNvPr id="26" name="TextBox 25"/>
          <p:cNvSpPr txBox="1"/>
          <p:nvPr/>
        </p:nvSpPr>
        <p:spPr>
          <a:xfrm>
            <a:off x="5128197" y="5990101"/>
            <a:ext cx="2820022" cy="707886"/>
          </a:xfrm>
          <a:prstGeom prst="rect">
            <a:avLst/>
          </a:prstGeom>
          <a:noFill/>
        </p:spPr>
        <p:txBody>
          <a:bodyPr wrap="square" rtlCol="0">
            <a:spAutoFit/>
          </a:bodyPr>
          <a:lstStyle/>
          <a:p>
            <a:r>
              <a:rPr lang="en-US" sz="4000" dirty="0" smtClean="0">
                <a:latin typeface="vtks distress" panose="02000000000000000000" pitchFamily="2" charset="0"/>
              </a:rPr>
              <a:t>6</a:t>
            </a:r>
            <a:r>
              <a:rPr lang="en-US" sz="4000" dirty="0" smtClean="0">
                <a:latin typeface="+mj-lt"/>
              </a:rPr>
              <a:t>.</a:t>
            </a:r>
            <a:r>
              <a:rPr lang="en-US" sz="4000" dirty="0" smtClean="0">
                <a:latin typeface="vtks distress" panose="02000000000000000000" pitchFamily="2" charset="0"/>
              </a:rPr>
              <a:t>1</a:t>
            </a:r>
            <a:r>
              <a:rPr lang="en-US" sz="4000" dirty="0" smtClean="0">
                <a:latin typeface="+mj-lt"/>
              </a:rPr>
              <a:t>-</a:t>
            </a:r>
            <a:r>
              <a:rPr lang="en-US" sz="4000" dirty="0" smtClean="0">
                <a:latin typeface="vtks distress" panose="02000000000000000000" pitchFamily="2" charset="0"/>
              </a:rPr>
              <a:t>11</a:t>
            </a:r>
            <a:endParaRPr lang="en-US" sz="4000" dirty="0">
              <a:latin typeface="vtks distress" panose="02000000000000000000" pitchFamily="2" charset="0"/>
            </a:endParaRPr>
          </a:p>
        </p:txBody>
      </p:sp>
    </p:spTree>
    <p:extLst>
      <p:ext uri="{BB962C8B-B14F-4D97-AF65-F5344CB8AC3E}">
        <p14:creationId xmlns:p14="http://schemas.microsoft.com/office/powerpoint/2010/main" val="330369795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fade">
                                      <p:cBhvr>
                                        <p:cTn id="10" dur="500"/>
                                        <p:tgtEl>
                                          <p:spTgt spid="2">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fade">
                                      <p:cBhvr>
                                        <p:cTn id="13" dur="500"/>
                                        <p:tgtEl>
                                          <p:spTgt spid="2">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fade">
                                      <p:cBhvr>
                                        <p:cTn id="16" dur="500"/>
                                        <p:tgtEl>
                                          <p:spTgt spid="2">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fade">
                                      <p:cBhvr>
                                        <p:cTn id="19" dur="500"/>
                                        <p:tgtEl>
                                          <p:spTgt spid="2">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fade">
                                      <p:cBhvr>
                                        <p:cTn id="22" dur="500"/>
                                        <p:tgtEl>
                                          <p:spTgt spid="2">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grpId="0" nodeType="clickEffect">
                                  <p:stCondLst>
                                    <p:cond delay="0"/>
                                  </p:stCondLst>
                                  <p:childTnLst>
                                    <p:animEffect transition="out" filter="fade">
                                      <p:cBhvr>
                                        <p:cTn id="26" dur="500"/>
                                        <p:tgtEl>
                                          <p:spTgt spid="2">
                                            <p:txEl>
                                              <p:pRg st="0" end="0"/>
                                            </p:txEl>
                                          </p:spTgt>
                                        </p:tgtEl>
                                      </p:cBhvr>
                                    </p:animEffect>
                                    <p:set>
                                      <p:cBhvr>
                                        <p:cTn id="27" dur="1" fill="hold">
                                          <p:stCondLst>
                                            <p:cond delay="499"/>
                                          </p:stCondLst>
                                        </p:cTn>
                                        <p:tgtEl>
                                          <p:spTgt spid="2">
                                            <p:txEl>
                                              <p:pRg st="0" end="0"/>
                                            </p:txEl>
                                          </p:spTgt>
                                        </p:tgtEl>
                                        <p:attrNameLst>
                                          <p:attrName>style.visibility</p:attrName>
                                        </p:attrNameLst>
                                      </p:cBhvr>
                                      <p:to>
                                        <p:strVal val="hidden"/>
                                      </p:to>
                                    </p:set>
                                  </p:childTnLst>
                                </p:cTn>
                              </p:par>
                              <p:par>
                                <p:cTn id="28" presetID="10" presetClass="exit" presetSubtype="0" fill="hold" grpId="0" nodeType="withEffect">
                                  <p:stCondLst>
                                    <p:cond delay="0"/>
                                  </p:stCondLst>
                                  <p:childTnLst>
                                    <p:animEffect transition="out" filter="fade">
                                      <p:cBhvr>
                                        <p:cTn id="29" dur="500"/>
                                        <p:tgtEl>
                                          <p:spTgt spid="2">
                                            <p:txEl>
                                              <p:pRg st="1" end="1"/>
                                            </p:txEl>
                                          </p:spTgt>
                                        </p:tgtEl>
                                      </p:cBhvr>
                                    </p:animEffect>
                                    <p:set>
                                      <p:cBhvr>
                                        <p:cTn id="30" dur="1" fill="hold">
                                          <p:stCondLst>
                                            <p:cond delay="499"/>
                                          </p:stCondLst>
                                        </p:cTn>
                                        <p:tgtEl>
                                          <p:spTgt spid="2">
                                            <p:txEl>
                                              <p:pRg st="1" end="1"/>
                                            </p:txEl>
                                          </p:spTgt>
                                        </p:tgtEl>
                                        <p:attrNameLst>
                                          <p:attrName>style.visibility</p:attrName>
                                        </p:attrNameLst>
                                      </p:cBhvr>
                                      <p:to>
                                        <p:strVal val="hidden"/>
                                      </p:to>
                                    </p:set>
                                  </p:childTnLst>
                                </p:cTn>
                              </p:par>
                              <p:par>
                                <p:cTn id="31" presetID="10" presetClass="exit" presetSubtype="0" fill="hold" grpId="0" nodeType="withEffect">
                                  <p:stCondLst>
                                    <p:cond delay="0"/>
                                  </p:stCondLst>
                                  <p:childTnLst>
                                    <p:animEffect transition="out" filter="fade">
                                      <p:cBhvr>
                                        <p:cTn id="32" dur="500"/>
                                        <p:tgtEl>
                                          <p:spTgt spid="2">
                                            <p:txEl>
                                              <p:pRg st="2" end="2"/>
                                            </p:txEl>
                                          </p:spTgt>
                                        </p:tgtEl>
                                      </p:cBhvr>
                                    </p:animEffect>
                                    <p:set>
                                      <p:cBhvr>
                                        <p:cTn id="33" dur="1" fill="hold">
                                          <p:stCondLst>
                                            <p:cond delay="499"/>
                                          </p:stCondLst>
                                        </p:cTn>
                                        <p:tgtEl>
                                          <p:spTgt spid="2">
                                            <p:txEl>
                                              <p:pRg st="2" end="2"/>
                                            </p:txEl>
                                          </p:spTgt>
                                        </p:tgtEl>
                                        <p:attrNameLst>
                                          <p:attrName>style.visibility</p:attrName>
                                        </p:attrNameLst>
                                      </p:cBhvr>
                                      <p:to>
                                        <p:strVal val="hidden"/>
                                      </p:to>
                                    </p:set>
                                  </p:childTnLst>
                                </p:cTn>
                              </p:par>
                              <p:par>
                                <p:cTn id="34" presetID="10" presetClass="exit" presetSubtype="0" fill="hold" grpId="0" nodeType="withEffect">
                                  <p:stCondLst>
                                    <p:cond delay="0"/>
                                  </p:stCondLst>
                                  <p:childTnLst>
                                    <p:animEffect transition="out" filter="fade">
                                      <p:cBhvr>
                                        <p:cTn id="35" dur="500"/>
                                        <p:tgtEl>
                                          <p:spTgt spid="2">
                                            <p:txEl>
                                              <p:pRg st="3" end="3"/>
                                            </p:txEl>
                                          </p:spTgt>
                                        </p:tgtEl>
                                      </p:cBhvr>
                                    </p:animEffect>
                                    <p:set>
                                      <p:cBhvr>
                                        <p:cTn id="36" dur="1" fill="hold">
                                          <p:stCondLst>
                                            <p:cond delay="499"/>
                                          </p:stCondLst>
                                        </p:cTn>
                                        <p:tgtEl>
                                          <p:spTgt spid="2">
                                            <p:txEl>
                                              <p:pRg st="3" end="3"/>
                                            </p:txEl>
                                          </p:spTgt>
                                        </p:tgtEl>
                                        <p:attrNameLst>
                                          <p:attrName>style.visibility</p:attrName>
                                        </p:attrNameLst>
                                      </p:cBhvr>
                                      <p:to>
                                        <p:strVal val="hidden"/>
                                      </p:to>
                                    </p:set>
                                  </p:childTnLst>
                                </p:cTn>
                              </p:par>
                              <p:par>
                                <p:cTn id="37" presetID="10" presetClass="exit" presetSubtype="0" fill="hold" grpId="0" nodeType="withEffect">
                                  <p:stCondLst>
                                    <p:cond delay="0"/>
                                  </p:stCondLst>
                                  <p:childTnLst>
                                    <p:animEffect transition="out" filter="fade">
                                      <p:cBhvr>
                                        <p:cTn id="38" dur="500"/>
                                        <p:tgtEl>
                                          <p:spTgt spid="2">
                                            <p:txEl>
                                              <p:pRg st="4" end="4"/>
                                            </p:txEl>
                                          </p:spTgt>
                                        </p:tgtEl>
                                      </p:cBhvr>
                                    </p:animEffect>
                                    <p:set>
                                      <p:cBhvr>
                                        <p:cTn id="39" dur="1" fill="hold">
                                          <p:stCondLst>
                                            <p:cond delay="499"/>
                                          </p:stCondLst>
                                        </p:cTn>
                                        <p:tgtEl>
                                          <p:spTgt spid="2">
                                            <p:txEl>
                                              <p:pRg st="4" end="4"/>
                                            </p:txEl>
                                          </p:spTgt>
                                        </p:tgtEl>
                                        <p:attrNameLst>
                                          <p:attrName>style.visibility</p:attrName>
                                        </p:attrNameLst>
                                      </p:cBhvr>
                                      <p:to>
                                        <p:strVal val="hidden"/>
                                      </p:to>
                                    </p:set>
                                  </p:childTnLst>
                                </p:cTn>
                              </p:par>
                              <p:par>
                                <p:cTn id="40" presetID="10" presetClass="exit" presetSubtype="0" fill="hold" grpId="0" nodeType="withEffect">
                                  <p:stCondLst>
                                    <p:cond delay="0"/>
                                  </p:stCondLst>
                                  <p:childTnLst>
                                    <p:animEffect transition="out" filter="fade">
                                      <p:cBhvr>
                                        <p:cTn id="41" dur="500"/>
                                        <p:tgtEl>
                                          <p:spTgt spid="2">
                                            <p:txEl>
                                              <p:pRg st="5" end="5"/>
                                            </p:txEl>
                                          </p:spTgt>
                                        </p:tgtEl>
                                      </p:cBhvr>
                                    </p:animEffect>
                                    <p:set>
                                      <p:cBhvr>
                                        <p:cTn id="42" dur="1" fill="hold">
                                          <p:stCondLst>
                                            <p:cond delay="499"/>
                                          </p:stCondLst>
                                        </p:cTn>
                                        <p:tgtEl>
                                          <p:spTgt spid="2">
                                            <p:txEl>
                                              <p:pRg st="5" end="5"/>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 name="TextBox 1"/>
          <p:cNvSpPr txBox="1"/>
          <p:nvPr/>
        </p:nvSpPr>
        <p:spPr>
          <a:xfrm>
            <a:off x="428667" y="533400"/>
            <a:ext cx="8258133" cy="1200329"/>
          </a:xfrm>
          <a:prstGeom prst="rect">
            <a:avLst/>
          </a:prstGeom>
          <a:noFill/>
        </p:spPr>
        <p:txBody>
          <a:bodyPr wrap="square" rtlCol="0">
            <a:spAutoFit/>
          </a:bodyPr>
          <a:lstStyle/>
          <a:p>
            <a:r>
              <a:rPr lang="en-US" sz="3600" dirty="0">
                <a:solidFill>
                  <a:schemeClr val="accent2">
                    <a:lumMod val="50000"/>
                  </a:schemeClr>
                </a:solidFill>
              </a:rPr>
              <a:t>Wise man </a:t>
            </a:r>
            <a:r>
              <a:rPr lang="en-US" sz="3600" dirty="0" smtClean="0"/>
              <a:t>- </a:t>
            </a:r>
            <a:r>
              <a:rPr lang="en-US" sz="3600" dirty="0"/>
              <a:t>from </a:t>
            </a:r>
            <a:r>
              <a:rPr lang="en-US" sz="3600" b="1" i="1" cap="all" dirty="0" err="1">
                <a:solidFill>
                  <a:schemeClr val="accent2">
                    <a:lumMod val="50000"/>
                  </a:schemeClr>
                </a:solidFill>
                <a:latin typeface="Times New Roman" panose="02020603050405020304" pitchFamily="18" charset="0"/>
                <a:cs typeface="Times New Roman" panose="02020603050405020304" pitchFamily="18" charset="0"/>
              </a:rPr>
              <a:t>sophia</a:t>
            </a:r>
            <a:r>
              <a:rPr lang="en-US" sz="3600" dirty="0"/>
              <a:t>, </a:t>
            </a:r>
            <a:r>
              <a:rPr lang="en-US" sz="3600" i="1" dirty="0"/>
              <a:t>wisdom</a:t>
            </a:r>
            <a:endParaRPr lang="en-US" sz="3500" dirty="0"/>
          </a:p>
        </p:txBody>
      </p:sp>
      <p:sp>
        <p:nvSpPr>
          <p:cNvPr id="31" name="TextBox 30"/>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32" name="TextBox 31"/>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33" name="TextBox 32"/>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34" name="TextBox 33"/>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35" name="TextBox 3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sp>
        <p:nvSpPr>
          <p:cNvPr id="26" name="TextBox 25"/>
          <p:cNvSpPr txBox="1"/>
          <p:nvPr/>
        </p:nvSpPr>
        <p:spPr>
          <a:xfrm>
            <a:off x="5128197" y="5990101"/>
            <a:ext cx="2820022" cy="707886"/>
          </a:xfrm>
          <a:prstGeom prst="rect">
            <a:avLst/>
          </a:prstGeom>
          <a:noFill/>
        </p:spPr>
        <p:txBody>
          <a:bodyPr wrap="square" rtlCol="0">
            <a:spAutoFit/>
          </a:bodyPr>
          <a:lstStyle/>
          <a:p>
            <a:r>
              <a:rPr lang="en-US" sz="4000" dirty="0" smtClean="0">
                <a:latin typeface="vtks distress" panose="02000000000000000000" pitchFamily="2" charset="0"/>
              </a:rPr>
              <a:t>6</a:t>
            </a:r>
            <a:r>
              <a:rPr lang="en-US" sz="4000" dirty="0" smtClean="0">
                <a:latin typeface="+mj-lt"/>
              </a:rPr>
              <a:t>.</a:t>
            </a:r>
            <a:r>
              <a:rPr lang="en-US" sz="4000" dirty="0" smtClean="0">
                <a:latin typeface="vtks distress" panose="02000000000000000000" pitchFamily="2" charset="0"/>
              </a:rPr>
              <a:t>1</a:t>
            </a:r>
            <a:r>
              <a:rPr lang="en-US" sz="4000" dirty="0" smtClean="0">
                <a:latin typeface="+mj-lt"/>
              </a:rPr>
              <a:t>-</a:t>
            </a:r>
            <a:r>
              <a:rPr lang="en-US" sz="4000" dirty="0" smtClean="0">
                <a:latin typeface="vtks distress" panose="02000000000000000000" pitchFamily="2" charset="0"/>
              </a:rPr>
              <a:t>11</a:t>
            </a:r>
            <a:endParaRPr lang="en-US" sz="4000" dirty="0">
              <a:latin typeface="vtks distress" panose="02000000000000000000" pitchFamily="2" charset="0"/>
            </a:endParaRPr>
          </a:p>
        </p:txBody>
      </p:sp>
      <p:sp>
        <p:nvSpPr>
          <p:cNvPr id="3" name="TextBox 2"/>
          <p:cNvSpPr txBox="1"/>
          <p:nvPr/>
        </p:nvSpPr>
        <p:spPr>
          <a:xfrm>
            <a:off x="647804" y="1637507"/>
            <a:ext cx="8038996" cy="2308324"/>
          </a:xfrm>
          <a:prstGeom prst="rect">
            <a:avLst/>
          </a:prstGeom>
          <a:noFill/>
        </p:spPr>
        <p:txBody>
          <a:bodyPr wrap="square" rtlCol="0">
            <a:spAutoFit/>
          </a:bodyPr>
          <a:lstStyle/>
          <a:p>
            <a:pPr marL="457200" indent="-457200">
              <a:buFont typeface="Arial" panose="020B0604020202020204" pitchFamily="34" charset="0"/>
              <a:buChar char="•"/>
            </a:pPr>
            <a:r>
              <a:rPr lang="en-US" sz="3600" i="1" dirty="0" smtClean="0">
                <a:latin typeface="GreeceBlack" panose="020B0600000000000000" pitchFamily="34" charset="0"/>
              </a:rPr>
              <a:t>Sophism</a:t>
            </a:r>
            <a:r>
              <a:rPr lang="en-US" sz="3600" dirty="0" smtClean="0">
                <a:latin typeface="GreeceBlack" panose="020B0600000000000000" pitchFamily="34" charset="0"/>
              </a:rPr>
              <a:t> – method of speaking blending philosophy and rhetoric</a:t>
            </a:r>
            <a:endParaRPr lang="en-US" sz="3600" dirty="0">
              <a:latin typeface="GreeceBlack" panose="020B0600000000000000" pitchFamily="34" charset="0"/>
            </a:endParaRPr>
          </a:p>
        </p:txBody>
      </p:sp>
    </p:spTree>
    <p:extLst>
      <p:ext uri="{BB962C8B-B14F-4D97-AF65-F5344CB8AC3E}">
        <p14:creationId xmlns:p14="http://schemas.microsoft.com/office/powerpoint/2010/main" val="97853136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2">
                                            <p:txEl>
                                              <p:pRg st="0" end="0"/>
                                            </p:txEl>
                                          </p:spTgt>
                                        </p:tgtEl>
                                      </p:cBhvr>
                                    </p:animEffect>
                                    <p:set>
                                      <p:cBhvr>
                                        <p:cTn id="17" dur="1" fill="hold">
                                          <p:stCondLst>
                                            <p:cond delay="499"/>
                                          </p:stCondLst>
                                        </p:cTn>
                                        <p:tgtEl>
                                          <p:spTgt spid="2">
                                            <p:txEl>
                                              <p:pRg st="0" end="0"/>
                                            </p:txEl>
                                          </p:spTgt>
                                        </p:tgtEl>
                                        <p:attrNameLst>
                                          <p:attrName>style.visibility</p:attrName>
                                        </p:attrNameLst>
                                      </p:cBhvr>
                                      <p:to>
                                        <p:strVal val="hidden"/>
                                      </p:to>
                                    </p:set>
                                  </p:childTnLst>
                                </p:cTn>
                              </p:par>
                              <p:par>
                                <p:cTn id="18" presetID="10" presetClass="exit" presetSubtype="0" fill="hold" grpId="1" nodeType="withEffect">
                                  <p:stCondLst>
                                    <p:cond delay="0"/>
                                  </p:stCondLst>
                                  <p:childTnLst>
                                    <p:animEffect transition="out" filter="fade">
                                      <p:cBhvr>
                                        <p:cTn id="19" dur="500"/>
                                        <p:tgtEl>
                                          <p:spTgt spid="3"/>
                                        </p:tgtEl>
                                      </p:cBhvr>
                                    </p:animEffect>
                                    <p:set>
                                      <p:cBhvr>
                                        <p:cTn id="20" dur="1" fill="hold">
                                          <p:stCondLst>
                                            <p:cond delay="4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P spid="3" grpId="0"/>
      <p:bldP spid="3" grpId="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 name="TextBox 1"/>
          <p:cNvSpPr txBox="1"/>
          <p:nvPr/>
        </p:nvSpPr>
        <p:spPr>
          <a:xfrm>
            <a:off x="428667" y="533400"/>
            <a:ext cx="8258133" cy="2308324"/>
          </a:xfrm>
          <a:prstGeom prst="rect">
            <a:avLst/>
          </a:prstGeom>
          <a:noFill/>
        </p:spPr>
        <p:txBody>
          <a:bodyPr wrap="square" rtlCol="0">
            <a:spAutoFit/>
          </a:bodyPr>
          <a:lstStyle/>
          <a:p>
            <a:r>
              <a:rPr lang="en-US" sz="3600" dirty="0">
                <a:solidFill>
                  <a:schemeClr val="accent2">
                    <a:lumMod val="50000"/>
                  </a:schemeClr>
                </a:solidFill>
              </a:rPr>
              <a:t>Adam Clarke </a:t>
            </a:r>
            <a:r>
              <a:rPr lang="en-US" sz="3600" dirty="0" smtClean="0">
                <a:solidFill>
                  <a:schemeClr val="accent2">
                    <a:lumMod val="50000"/>
                  </a:schemeClr>
                </a:solidFill>
              </a:rPr>
              <a:t>(1760-1832) - </a:t>
            </a:r>
            <a:r>
              <a:rPr lang="en-US" sz="3600" dirty="0"/>
              <a:t>“This is almost as great a scandal as can exist in a Christian society.”</a:t>
            </a:r>
          </a:p>
        </p:txBody>
      </p:sp>
      <p:sp>
        <p:nvSpPr>
          <p:cNvPr id="31" name="TextBox 30"/>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32" name="TextBox 31"/>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33" name="TextBox 32"/>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34" name="TextBox 33"/>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35" name="TextBox 3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sp>
        <p:nvSpPr>
          <p:cNvPr id="26" name="TextBox 25"/>
          <p:cNvSpPr txBox="1"/>
          <p:nvPr/>
        </p:nvSpPr>
        <p:spPr>
          <a:xfrm>
            <a:off x="5128197" y="5990101"/>
            <a:ext cx="2820022" cy="707886"/>
          </a:xfrm>
          <a:prstGeom prst="rect">
            <a:avLst/>
          </a:prstGeom>
          <a:noFill/>
        </p:spPr>
        <p:txBody>
          <a:bodyPr wrap="square" rtlCol="0">
            <a:spAutoFit/>
          </a:bodyPr>
          <a:lstStyle/>
          <a:p>
            <a:r>
              <a:rPr lang="en-US" sz="4000" dirty="0" smtClean="0">
                <a:latin typeface="vtks distress" panose="02000000000000000000" pitchFamily="2" charset="0"/>
              </a:rPr>
              <a:t>6</a:t>
            </a:r>
            <a:r>
              <a:rPr lang="en-US" sz="4000" dirty="0" smtClean="0">
                <a:latin typeface="+mj-lt"/>
              </a:rPr>
              <a:t>.</a:t>
            </a:r>
            <a:r>
              <a:rPr lang="en-US" sz="4000" dirty="0" smtClean="0">
                <a:latin typeface="vtks distress" panose="02000000000000000000" pitchFamily="2" charset="0"/>
              </a:rPr>
              <a:t>1</a:t>
            </a:r>
            <a:r>
              <a:rPr lang="en-US" sz="4000" dirty="0" smtClean="0">
                <a:latin typeface="+mj-lt"/>
              </a:rPr>
              <a:t>-</a:t>
            </a:r>
            <a:r>
              <a:rPr lang="en-US" sz="4000" dirty="0" smtClean="0">
                <a:latin typeface="vtks distress" panose="02000000000000000000" pitchFamily="2" charset="0"/>
              </a:rPr>
              <a:t>11</a:t>
            </a:r>
            <a:endParaRPr lang="en-US" sz="4000" dirty="0">
              <a:latin typeface="vtks distress" panose="02000000000000000000" pitchFamily="2" charset="0"/>
            </a:endParaRPr>
          </a:p>
        </p:txBody>
      </p:sp>
    </p:spTree>
    <p:extLst>
      <p:ext uri="{BB962C8B-B14F-4D97-AF65-F5344CB8AC3E}">
        <p14:creationId xmlns:p14="http://schemas.microsoft.com/office/powerpoint/2010/main" val="377340002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2">
                                            <p:txEl>
                                              <p:pRg st="0" end="0"/>
                                            </p:txEl>
                                          </p:spTgt>
                                        </p:tgtEl>
                                      </p:cBhvr>
                                    </p:animEffect>
                                    <p:set>
                                      <p:cBhvr>
                                        <p:cTn id="12" dur="1" fill="hold">
                                          <p:stCondLst>
                                            <p:cond delay="499"/>
                                          </p:stCondLst>
                                        </p:cTn>
                                        <p:tgtEl>
                                          <p:spTgt spid="2">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 name="TextBox 1"/>
          <p:cNvSpPr txBox="1"/>
          <p:nvPr/>
        </p:nvSpPr>
        <p:spPr>
          <a:xfrm>
            <a:off x="428667" y="533400"/>
            <a:ext cx="8258133" cy="1754326"/>
          </a:xfrm>
          <a:prstGeom prst="rect">
            <a:avLst/>
          </a:prstGeom>
          <a:noFill/>
        </p:spPr>
        <p:txBody>
          <a:bodyPr wrap="square" rtlCol="0">
            <a:spAutoFit/>
          </a:bodyPr>
          <a:lstStyle/>
          <a:p>
            <a:r>
              <a:rPr lang="en-US" sz="3600" dirty="0">
                <a:solidFill>
                  <a:schemeClr val="accent2">
                    <a:lumMod val="50000"/>
                  </a:schemeClr>
                </a:solidFill>
              </a:rPr>
              <a:t>Cheated</a:t>
            </a:r>
            <a:r>
              <a:rPr lang="en-US" sz="3600" dirty="0"/>
              <a:t> ~ KJV, NASB – </a:t>
            </a:r>
            <a:r>
              <a:rPr lang="en-US" sz="3600" dirty="0">
                <a:solidFill>
                  <a:schemeClr val="accent2">
                    <a:lumMod val="50000"/>
                  </a:schemeClr>
                </a:solidFill>
              </a:rPr>
              <a:t>defrauded</a:t>
            </a:r>
            <a:r>
              <a:rPr lang="en-US" sz="3600" dirty="0"/>
              <a:t> (</a:t>
            </a:r>
            <a:r>
              <a:rPr lang="en-US" sz="3600" i="1" dirty="0"/>
              <a:t>to be destitute</a:t>
            </a:r>
            <a:r>
              <a:rPr lang="en-US" sz="3600" dirty="0"/>
              <a:t>)</a:t>
            </a:r>
            <a:endParaRPr lang="en-US" sz="3500" dirty="0"/>
          </a:p>
        </p:txBody>
      </p:sp>
      <p:sp>
        <p:nvSpPr>
          <p:cNvPr id="31" name="TextBox 30"/>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32" name="TextBox 31"/>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33" name="TextBox 32"/>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34" name="TextBox 33"/>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35" name="TextBox 3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sp>
        <p:nvSpPr>
          <p:cNvPr id="26" name="TextBox 25"/>
          <p:cNvSpPr txBox="1"/>
          <p:nvPr/>
        </p:nvSpPr>
        <p:spPr>
          <a:xfrm>
            <a:off x="5128197" y="5990101"/>
            <a:ext cx="2820022" cy="707886"/>
          </a:xfrm>
          <a:prstGeom prst="rect">
            <a:avLst/>
          </a:prstGeom>
          <a:noFill/>
        </p:spPr>
        <p:txBody>
          <a:bodyPr wrap="square" rtlCol="0">
            <a:spAutoFit/>
          </a:bodyPr>
          <a:lstStyle/>
          <a:p>
            <a:r>
              <a:rPr lang="en-US" sz="4000" dirty="0" smtClean="0">
                <a:latin typeface="vtks distress" panose="02000000000000000000" pitchFamily="2" charset="0"/>
              </a:rPr>
              <a:t>6</a:t>
            </a:r>
            <a:r>
              <a:rPr lang="en-US" sz="4000" dirty="0" smtClean="0">
                <a:latin typeface="+mj-lt"/>
              </a:rPr>
              <a:t>.</a:t>
            </a:r>
            <a:r>
              <a:rPr lang="en-US" sz="4000" dirty="0" smtClean="0">
                <a:latin typeface="vtks distress" panose="02000000000000000000" pitchFamily="2" charset="0"/>
              </a:rPr>
              <a:t>1</a:t>
            </a:r>
            <a:r>
              <a:rPr lang="en-US" sz="4000" dirty="0" smtClean="0">
                <a:latin typeface="+mj-lt"/>
              </a:rPr>
              <a:t>-</a:t>
            </a:r>
            <a:r>
              <a:rPr lang="en-US" sz="4000" dirty="0" smtClean="0">
                <a:latin typeface="vtks distress" panose="02000000000000000000" pitchFamily="2" charset="0"/>
              </a:rPr>
              <a:t>11</a:t>
            </a:r>
            <a:endParaRPr lang="en-US" sz="4000" dirty="0">
              <a:latin typeface="vtks distress" panose="02000000000000000000" pitchFamily="2" charset="0"/>
            </a:endParaRPr>
          </a:p>
        </p:txBody>
      </p:sp>
    </p:spTree>
    <p:extLst>
      <p:ext uri="{BB962C8B-B14F-4D97-AF65-F5344CB8AC3E}">
        <p14:creationId xmlns:p14="http://schemas.microsoft.com/office/powerpoint/2010/main" val="389630552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2">
                                            <p:txEl>
                                              <p:pRg st="0" end="0"/>
                                            </p:txEl>
                                          </p:spTgt>
                                        </p:tgtEl>
                                      </p:cBhvr>
                                    </p:animEffect>
                                    <p:set>
                                      <p:cBhvr>
                                        <p:cTn id="12" dur="1" fill="hold">
                                          <p:stCondLst>
                                            <p:cond delay="499"/>
                                          </p:stCondLst>
                                        </p:cTn>
                                        <p:tgtEl>
                                          <p:spTgt spid="2">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 name="TextBox 1"/>
          <p:cNvSpPr txBox="1"/>
          <p:nvPr/>
        </p:nvSpPr>
        <p:spPr>
          <a:xfrm>
            <a:off x="428667" y="533400"/>
            <a:ext cx="8258133" cy="3970318"/>
          </a:xfrm>
          <a:prstGeom prst="rect">
            <a:avLst/>
          </a:prstGeom>
          <a:noFill/>
        </p:spPr>
        <p:txBody>
          <a:bodyPr wrap="square" rtlCol="0">
            <a:spAutoFit/>
          </a:bodyPr>
          <a:lstStyle/>
          <a:p>
            <a:r>
              <a:rPr lang="en-US" sz="3600" dirty="0">
                <a:solidFill>
                  <a:schemeClr val="accent2">
                    <a:lumMod val="50000"/>
                  </a:schemeClr>
                </a:solidFill>
              </a:rPr>
              <a:t>George Macdonald </a:t>
            </a:r>
            <a:r>
              <a:rPr lang="en-US" sz="3600" dirty="0" smtClean="0">
                <a:solidFill>
                  <a:schemeClr val="accent2">
                    <a:lumMod val="50000"/>
                  </a:schemeClr>
                </a:solidFill>
              </a:rPr>
              <a:t>-</a:t>
            </a:r>
            <a:r>
              <a:rPr lang="en-US" sz="3600" dirty="0" smtClean="0"/>
              <a:t> “There </a:t>
            </a:r>
            <a:r>
              <a:rPr lang="en-US" sz="3600" dirty="0"/>
              <a:t>can be no unity, no delight of love, no harmony, no good in being, where there is but one. Two at least are needed for oneness</a:t>
            </a:r>
            <a:r>
              <a:rPr lang="en-US" sz="3600" dirty="0" smtClean="0"/>
              <a:t>.”</a:t>
            </a:r>
            <a:endParaRPr lang="en-US" sz="3500" dirty="0"/>
          </a:p>
        </p:txBody>
      </p:sp>
      <p:sp>
        <p:nvSpPr>
          <p:cNvPr id="31" name="TextBox 30"/>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32" name="TextBox 31"/>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33" name="TextBox 32"/>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34" name="TextBox 33"/>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35" name="TextBox 3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sp>
        <p:nvSpPr>
          <p:cNvPr id="26" name="TextBox 25"/>
          <p:cNvSpPr txBox="1"/>
          <p:nvPr/>
        </p:nvSpPr>
        <p:spPr>
          <a:xfrm>
            <a:off x="5128197" y="5990101"/>
            <a:ext cx="2820022" cy="707886"/>
          </a:xfrm>
          <a:prstGeom prst="rect">
            <a:avLst/>
          </a:prstGeom>
          <a:noFill/>
        </p:spPr>
        <p:txBody>
          <a:bodyPr wrap="square" rtlCol="0">
            <a:spAutoFit/>
          </a:bodyPr>
          <a:lstStyle/>
          <a:p>
            <a:r>
              <a:rPr lang="en-US" sz="4000" dirty="0" smtClean="0">
                <a:latin typeface="vtks distress" panose="02000000000000000000" pitchFamily="2" charset="0"/>
              </a:rPr>
              <a:t>6</a:t>
            </a:r>
            <a:r>
              <a:rPr lang="en-US" sz="4000" dirty="0" smtClean="0">
                <a:latin typeface="+mj-lt"/>
              </a:rPr>
              <a:t>.</a:t>
            </a:r>
            <a:r>
              <a:rPr lang="en-US" sz="4000" dirty="0" smtClean="0">
                <a:latin typeface="vtks distress" panose="02000000000000000000" pitchFamily="2" charset="0"/>
              </a:rPr>
              <a:t>1</a:t>
            </a:r>
            <a:r>
              <a:rPr lang="en-US" sz="4000" dirty="0" smtClean="0">
                <a:latin typeface="+mj-lt"/>
              </a:rPr>
              <a:t>-</a:t>
            </a:r>
            <a:r>
              <a:rPr lang="en-US" sz="4000" dirty="0" smtClean="0">
                <a:latin typeface="vtks distress" panose="02000000000000000000" pitchFamily="2" charset="0"/>
              </a:rPr>
              <a:t>11</a:t>
            </a:r>
            <a:endParaRPr lang="en-US" sz="4000" dirty="0">
              <a:latin typeface="vtks distress" panose="02000000000000000000" pitchFamily="2" charset="0"/>
            </a:endParaRPr>
          </a:p>
        </p:txBody>
      </p:sp>
    </p:spTree>
    <p:extLst>
      <p:ext uri="{BB962C8B-B14F-4D97-AF65-F5344CB8AC3E}">
        <p14:creationId xmlns:p14="http://schemas.microsoft.com/office/powerpoint/2010/main" val="220078569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2">
                                            <p:txEl>
                                              <p:pRg st="0" end="0"/>
                                            </p:txEl>
                                          </p:spTgt>
                                        </p:tgtEl>
                                      </p:cBhvr>
                                    </p:animEffect>
                                    <p:set>
                                      <p:cBhvr>
                                        <p:cTn id="12" dur="1" fill="hold">
                                          <p:stCondLst>
                                            <p:cond delay="499"/>
                                          </p:stCondLst>
                                        </p:cTn>
                                        <p:tgtEl>
                                          <p:spTgt spid="2">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 name="TextBox 1"/>
          <p:cNvSpPr txBox="1"/>
          <p:nvPr/>
        </p:nvSpPr>
        <p:spPr>
          <a:xfrm>
            <a:off x="428667" y="533400"/>
            <a:ext cx="8258133" cy="5509200"/>
          </a:xfrm>
          <a:prstGeom prst="rect">
            <a:avLst/>
          </a:prstGeom>
          <a:noFill/>
        </p:spPr>
        <p:txBody>
          <a:bodyPr wrap="square" rtlCol="0">
            <a:spAutoFit/>
          </a:bodyPr>
          <a:lstStyle/>
          <a:p>
            <a:r>
              <a:rPr lang="en-US" sz="3200" dirty="0">
                <a:solidFill>
                  <a:schemeClr val="accent2">
                    <a:lumMod val="50000"/>
                  </a:schemeClr>
                </a:solidFill>
              </a:rPr>
              <a:t>F. W. Grant </a:t>
            </a:r>
            <a:r>
              <a:rPr lang="en-US" sz="3200" dirty="0" smtClean="0">
                <a:solidFill>
                  <a:schemeClr val="accent2">
                    <a:lumMod val="50000"/>
                  </a:schemeClr>
                </a:solidFill>
              </a:rPr>
              <a:t>- </a:t>
            </a:r>
            <a:r>
              <a:rPr lang="en-US" sz="3200" dirty="0"/>
              <a:t>“Grace is that which breaks the dominion of sin, sets the soul right to go on with God; and if this be not the result of it, grace has not been learned at all, nor can it be pleaded as availing in behalf of those who, whatever they may profess, show themselves uninfluenced by it.”</a:t>
            </a:r>
          </a:p>
        </p:txBody>
      </p:sp>
      <p:sp>
        <p:nvSpPr>
          <p:cNvPr id="31" name="TextBox 30"/>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32" name="TextBox 31"/>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33" name="TextBox 32"/>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34" name="TextBox 33"/>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35" name="TextBox 3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sp>
        <p:nvSpPr>
          <p:cNvPr id="26" name="TextBox 25"/>
          <p:cNvSpPr txBox="1"/>
          <p:nvPr/>
        </p:nvSpPr>
        <p:spPr>
          <a:xfrm>
            <a:off x="5128197" y="5990101"/>
            <a:ext cx="2820022" cy="707886"/>
          </a:xfrm>
          <a:prstGeom prst="rect">
            <a:avLst/>
          </a:prstGeom>
          <a:noFill/>
        </p:spPr>
        <p:txBody>
          <a:bodyPr wrap="square" rtlCol="0">
            <a:spAutoFit/>
          </a:bodyPr>
          <a:lstStyle/>
          <a:p>
            <a:r>
              <a:rPr lang="en-US" sz="4000" dirty="0" smtClean="0">
                <a:latin typeface="vtks distress" panose="02000000000000000000" pitchFamily="2" charset="0"/>
              </a:rPr>
              <a:t>6</a:t>
            </a:r>
            <a:r>
              <a:rPr lang="en-US" sz="4000" dirty="0" smtClean="0">
                <a:latin typeface="+mj-lt"/>
              </a:rPr>
              <a:t>.</a:t>
            </a:r>
            <a:r>
              <a:rPr lang="en-US" sz="4000" dirty="0" smtClean="0">
                <a:latin typeface="vtks distress" panose="02000000000000000000" pitchFamily="2" charset="0"/>
              </a:rPr>
              <a:t>1</a:t>
            </a:r>
            <a:r>
              <a:rPr lang="en-US" sz="4000" dirty="0" smtClean="0">
                <a:latin typeface="+mj-lt"/>
              </a:rPr>
              <a:t>-</a:t>
            </a:r>
            <a:r>
              <a:rPr lang="en-US" sz="4000" dirty="0" smtClean="0">
                <a:latin typeface="vtks distress" panose="02000000000000000000" pitchFamily="2" charset="0"/>
              </a:rPr>
              <a:t>11</a:t>
            </a:r>
            <a:endParaRPr lang="en-US" sz="4000" dirty="0">
              <a:latin typeface="vtks distress" panose="02000000000000000000" pitchFamily="2" charset="0"/>
            </a:endParaRPr>
          </a:p>
        </p:txBody>
      </p:sp>
    </p:spTree>
    <p:extLst>
      <p:ext uri="{BB962C8B-B14F-4D97-AF65-F5344CB8AC3E}">
        <p14:creationId xmlns:p14="http://schemas.microsoft.com/office/powerpoint/2010/main" val="292572098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2">
                                            <p:txEl>
                                              <p:pRg st="0" end="0"/>
                                            </p:txEl>
                                          </p:spTgt>
                                        </p:tgtEl>
                                      </p:cBhvr>
                                    </p:animEffect>
                                    <p:set>
                                      <p:cBhvr>
                                        <p:cTn id="12" dur="1" fill="hold">
                                          <p:stCondLst>
                                            <p:cond delay="499"/>
                                          </p:stCondLst>
                                        </p:cTn>
                                        <p:tgtEl>
                                          <p:spTgt spid="2">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 name="TextBox 1"/>
          <p:cNvSpPr txBox="1"/>
          <p:nvPr/>
        </p:nvSpPr>
        <p:spPr>
          <a:xfrm>
            <a:off x="428667" y="533400"/>
            <a:ext cx="8258133" cy="3539430"/>
          </a:xfrm>
          <a:prstGeom prst="rect">
            <a:avLst/>
          </a:prstGeom>
          <a:noFill/>
        </p:spPr>
        <p:txBody>
          <a:bodyPr wrap="square" rtlCol="0">
            <a:spAutoFit/>
          </a:bodyPr>
          <a:lstStyle/>
          <a:p>
            <a:r>
              <a:rPr lang="en-US" sz="3200" dirty="0">
                <a:solidFill>
                  <a:schemeClr val="accent2">
                    <a:lumMod val="50000"/>
                  </a:schemeClr>
                </a:solidFill>
              </a:rPr>
              <a:t>David Guzik </a:t>
            </a:r>
            <a:r>
              <a:rPr lang="en-US" sz="3200" dirty="0" smtClean="0">
                <a:solidFill>
                  <a:schemeClr val="accent2">
                    <a:lumMod val="50000"/>
                  </a:schemeClr>
                </a:solidFill>
              </a:rPr>
              <a:t>- </a:t>
            </a:r>
            <a:r>
              <a:rPr lang="en-US" sz="3200" dirty="0"/>
              <a:t>“God can take the kind of people described in 1 Corinthians 6:9 and 10 and make them into the kind of people described in 1 Corinthians 6:11! How great is the work of God!”</a:t>
            </a:r>
          </a:p>
        </p:txBody>
      </p:sp>
      <p:sp>
        <p:nvSpPr>
          <p:cNvPr id="31" name="TextBox 30"/>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32" name="TextBox 31"/>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33" name="TextBox 32"/>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34" name="TextBox 33"/>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35" name="TextBox 3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sp>
        <p:nvSpPr>
          <p:cNvPr id="26" name="TextBox 25"/>
          <p:cNvSpPr txBox="1"/>
          <p:nvPr/>
        </p:nvSpPr>
        <p:spPr>
          <a:xfrm>
            <a:off x="5128197" y="5990101"/>
            <a:ext cx="2820022" cy="707886"/>
          </a:xfrm>
          <a:prstGeom prst="rect">
            <a:avLst/>
          </a:prstGeom>
          <a:noFill/>
        </p:spPr>
        <p:txBody>
          <a:bodyPr wrap="square" rtlCol="0">
            <a:spAutoFit/>
          </a:bodyPr>
          <a:lstStyle/>
          <a:p>
            <a:r>
              <a:rPr lang="en-US" sz="4000" dirty="0" smtClean="0">
                <a:latin typeface="vtks distress" panose="02000000000000000000" pitchFamily="2" charset="0"/>
              </a:rPr>
              <a:t>6</a:t>
            </a:r>
            <a:r>
              <a:rPr lang="en-US" sz="4000" dirty="0" smtClean="0">
                <a:latin typeface="+mj-lt"/>
              </a:rPr>
              <a:t>.</a:t>
            </a:r>
            <a:r>
              <a:rPr lang="en-US" sz="4000" dirty="0" smtClean="0">
                <a:latin typeface="vtks distress" panose="02000000000000000000" pitchFamily="2" charset="0"/>
              </a:rPr>
              <a:t>1</a:t>
            </a:r>
            <a:r>
              <a:rPr lang="en-US" sz="4000" dirty="0" smtClean="0">
                <a:latin typeface="+mj-lt"/>
              </a:rPr>
              <a:t>-</a:t>
            </a:r>
            <a:r>
              <a:rPr lang="en-US" sz="4000" dirty="0" smtClean="0">
                <a:latin typeface="vtks distress" panose="02000000000000000000" pitchFamily="2" charset="0"/>
              </a:rPr>
              <a:t>11</a:t>
            </a:r>
            <a:endParaRPr lang="en-US" sz="4000" dirty="0">
              <a:latin typeface="vtks distress" panose="02000000000000000000" pitchFamily="2" charset="0"/>
            </a:endParaRPr>
          </a:p>
        </p:txBody>
      </p:sp>
    </p:spTree>
    <p:extLst>
      <p:ext uri="{BB962C8B-B14F-4D97-AF65-F5344CB8AC3E}">
        <p14:creationId xmlns:p14="http://schemas.microsoft.com/office/powerpoint/2010/main" val="42748384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2">
                                            <p:txEl>
                                              <p:pRg st="0" end="0"/>
                                            </p:txEl>
                                          </p:spTgt>
                                        </p:tgtEl>
                                      </p:cBhvr>
                                    </p:animEffect>
                                    <p:set>
                                      <p:cBhvr>
                                        <p:cTn id="12" dur="1" fill="hold">
                                          <p:stCondLst>
                                            <p:cond delay="499"/>
                                          </p:stCondLst>
                                        </p:cTn>
                                        <p:tgtEl>
                                          <p:spTgt spid="2">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 name="TextBox 1"/>
          <p:cNvSpPr txBox="1"/>
          <p:nvPr/>
        </p:nvSpPr>
        <p:spPr>
          <a:xfrm>
            <a:off x="428667" y="533400"/>
            <a:ext cx="8258133" cy="1200329"/>
          </a:xfrm>
          <a:prstGeom prst="rect">
            <a:avLst/>
          </a:prstGeom>
          <a:noFill/>
        </p:spPr>
        <p:txBody>
          <a:bodyPr wrap="square" rtlCol="0">
            <a:spAutoFit/>
          </a:bodyPr>
          <a:lstStyle/>
          <a:p>
            <a:r>
              <a:rPr lang="en-US" sz="3600" dirty="0" smtClean="0">
                <a:solidFill>
                  <a:schemeClr val="accent2">
                    <a:lumMod val="50000"/>
                  </a:schemeClr>
                </a:solidFill>
              </a:rPr>
              <a:t>Socrates - </a:t>
            </a:r>
            <a:r>
              <a:rPr lang="en-US" sz="3600" dirty="0" smtClean="0">
                <a:solidFill>
                  <a:schemeClr val="bg1"/>
                </a:solidFill>
              </a:rPr>
              <a:t>“Know yourself”</a:t>
            </a:r>
            <a:endParaRPr lang="en-US" sz="3600" dirty="0">
              <a:solidFill>
                <a:schemeClr val="bg1"/>
              </a:solidFill>
            </a:endParaRPr>
          </a:p>
        </p:txBody>
      </p:sp>
      <p:sp>
        <p:nvSpPr>
          <p:cNvPr id="31" name="TextBox 30"/>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32" name="TextBox 31"/>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33" name="TextBox 32"/>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34" name="TextBox 33"/>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35" name="TextBox 3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sp>
        <p:nvSpPr>
          <p:cNvPr id="26" name="TextBox 25"/>
          <p:cNvSpPr txBox="1"/>
          <p:nvPr/>
        </p:nvSpPr>
        <p:spPr>
          <a:xfrm>
            <a:off x="5128197" y="5990101"/>
            <a:ext cx="2820022" cy="707886"/>
          </a:xfrm>
          <a:prstGeom prst="rect">
            <a:avLst/>
          </a:prstGeom>
          <a:noFill/>
        </p:spPr>
        <p:txBody>
          <a:bodyPr wrap="square" rtlCol="0">
            <a:spAutoFit/>
          </a:bodyPr>
          <a:lstStyle/>
          <a:p>
            <a:r>
              <a:rPr lang="en-US" sz="4000" dirty="0" smtClean="0">
                <a:latin typeface="vtks distress" panose="02000000000000000000" pitchFamily="2" charset="0"/>
              </a:rPr>
              <a:t>6</a:t>
            </a:r>
            <a:r>
              <a:rPr lang="en-US" sz="4000" dirty="0" smtClean="0">
                <a:latin typeface="+mj-lt"/>
              </a:rPr>
              <a:t>.</a:t>
            </a:r>
            <a:r>
              <a:rPr lang="en-US" sz="4000" dirty="0" smtClean="0">
                <a:latin typeface="vtks distress" panose="02000000000000000000" pitchFamily="2" charset="0"/>
              </a:rPr>
              <a:t>1</a:t>
            </a:r>
            <a:r>
              <a:rPr lang="en-US" sz="4000" dirty="0" smtClean="0">
                <a:latin typeface="+mj-lt"/>
              </a:rPr>
              <a:t>-</a:t>
            </a:r>
            <a:r>
              <a:rPr lang="en-US" sz="4000" dirty="0" smtClean="0">
                <a:latin typeface="vtks distress" panose="02000000000000000000" pitchFamily="2" charset="0"/>
              </a:rPr>
              <a:t>11</a:t>
            </a:r>
            <a:endParaRPr lang="en-US" sz="4000" dirty="0">
              <a:latin typeface="vtks distress" panose="02000000000000000000" pitchFamily="2" charset="0"/>
            </a:endParaRPr>
          </a:p>
        </p:txBody>
      </p:sp>
      <p:sp>
        <p:nvSpPr>
          <p:cNvPr id="21" name="TextBox 20"/>
          <p:cNvSpPr txBox="1"/>
          <p:nvPr/>
        </p:nvSpPr>
        <p:spPr>
          <a:xfrm>
            <a:off x="431074" y="1678702"/>
            <a:ext cx="8258133" cy="1200329"/>
          </a:xfrm>
          <a:prstGeom prst="rect">
            <a:avLst/>
          </a:prstGeom>
          <a:noFill/>
        </p:spPr>
        <p:txBody>
          <a:bodyPr wrap="square" rtlCol="0">
            <a:spAutoFit/>
          </a:bodyPr>
          <a:lstStyle/>
          <a:p>
            <a:r>
              <a:rPr lang="en-US" sz="3600" dirty="0" smtClean="0">
                <a:solidFill>
                  <a:schemeClr val="accent2">
                    <a:lumMod val="50000"/>
                  </a:schemeClr>
                </a:solidFill>
              </a:rPr>
              <a:t>Sigmund Freud - </a:t>
            </a:r>
            <a:r>
              <a:rPr lang="en-US" sz="3600" dirty="0" smtClean="0">
                <a:solidFill>
                  <a:schemeClr val="bg1"/>
                </a:solidFill>
              </a:rPr>
              <a:t>“be yourself”</a:t>
            </a:r>
            <a:endParaRPr lang="en-US" sz="3600" dirty="0">
              <a:solidFill>
                <a:schemeClr val="bg1"/>
              </a:solidFill>
            </a:endParaRPr>
          </a:p>
        </p:txBody>
      </p:sp>
      <p:sp>
        <p:nvSpPr>
          <p:cNvPr id="22" name="TextBox 21"/>
          <p:cNvSpPr txBox="1"/>
          <p:nvPr/>
        </p:nvSpPr>
        <p:spPr>
          <a:xfrm>
            <a:off x="420189" y="2784691"/>
            <a:ext cx="7507394" cy="1200329"/>
          </a:xfrm>
          <a:prstGeom prst="rect">
            <a:avLst/>
          </a:prstGeom>
          <a:noFill/>
        </p:spPr>
        <p:txBody>
          <a:bodyPr wrap="square" rtlCol="0">
            <a:spAutoFit/>
          </a:bodyPr>
          <a:lstStyle/>
          <a:p>
            <a:r>
              <a:rPr lang="en-US" sz="3600" dirty="0" smtClean="0">
                <a:solidFill>
                  <a:schemeClr val="accent2">
                    <a:lumMod val="50000"/>
                  </a:schemeClr>
                </a:solidFill>
              </a:rPr>
              <a:t>Jesus Christ - </a:t>
            </a:r>
            <a:r>
              <a:rPr lang="en-US" sz="3600" dirty="0" smtClean="0">
                <a:solidFill>
                  <a:schemeClr val="bg1"/>
                </a:solidFill>
              </a:rPr>
              <a:t>“Give yourself”</a:t>
            </a:r>
            <a:endParaRPr lang="en-US" sz="3600" dirty="0">
              <a:solidFill>
                <a:schemeClr val="bg1"/>
              </a:solidFill>
            </a:endParaRPr>
          </a:p>
        </p:txBody>
      </p:sp>
    </p:spTree>
    <p:extLst>
      <p:ext uri="{BB962C8B-B14F-4D97-AF65-F5344CB8AC3E}">
        <p14:creationId xmlns:p14="http://schemas.microsoft.com/office/powerpoint/2010/main" val="129628256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1">
                                            <p:txEl>
                                              <p:pRg st="0" end="0"/>
                                            </p:txEl>
                                          </p:spTgt>
                                        </p:tgtEl>
                                        <p:attrNameLst>
                                          <p:attrName>style.visibility</p:attrName>
                                        </p:attrNameLst>
                                      </p:cBhvr>
                                      <p:to>
                                        <p:strVal val="visible"/>
                                      </p:to>
                                    </p:set>
                                    <p:animEffect transition="in" filter="fade">
                                      <p:cBhvr>
                                        <p:cTn id="12" dur="500"/>
                                        <p:tgtEl>
                                          <p:spTgt spid="21">
                                            <p:txEl>
                                              <p:pRg st="0" end="0"/>
                                            </p:txEl>
                                          </p:spTgt>
                                        </p:tgtEl>
                                      </p:cBhvr>
                                    </p:animEffect>
                                  </p:childTnLst>
                                </p:cTn>
                              </p:par>
                            </p:childTnLst>
                          </p:cTn>
                        </p:par>
                        <p:par>
                          <p:cTn id="13" fill="hold">
                            <p:stCondLst>
                              <p:cond delay="500"/>
                            </p:stCondLst>
                            <p:childTnLst>
                              <p:par>
                                <p:cTn id="14" presetID="9" presetClass="emph" presetSubtype="0" grpId="1" nodeType="afterEffect">
                                  <p:stCondLst>
                                    <p:cond delay="0"/>
                                  </p:stCondLst>
                                  <p:childTnLst>
                                    <p:set>
                                      <p:cBhvr rctx="PPT">
                                        <p:cTn id="15" dur="indefinite"/>
                                        <p:tgtEl>
                                          <p:spTgt spid="2">
                                            <p:txEl>
                                              <p:pRg st="0" end="0"/>
                                            </p:txEl>
                                          </p:spTgt>
                                        </p:tgtEl>
                                        <p:attrNameLst>
                                          <p:attrName>style.opacity</p:attrName>
                                        </p:attrNameLst>
                                      </p:cBhvr>
                                      <p:to>
                                        <p:strVal val="0.5"/>
                                      </p:to>
                                    </p:set>
                                    <p:animEffect filter="image" prLst="opacity: 0.5">
                                      <p:cBhvr rctx="IE">
                                        <p:cTn id="16" dur="indefinite"/>
                                        <p:tgtEl>
                                          <p:spTgt spid="2">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22">
                                            <p:txEl>
                                              <p:pRg st="0" end="0"/>
                                            </p:txEl>
                                          </p:spTgt>
                                        </p:tgtEl>
                                        <p:attrNameLst>
                                          <p:attrName>style.visibility</p:attrName>
                                        </p:attrNameLst>
                                      </p:cBhvr>
                                      <p:to>
                                        <p:strVal val="visible"/>
                                      </p:to>
                                    </p:set>
                                    <p:animEffect transition="in" filter="fade">
                                      <p:cBhvr>
                                        <p:cTn id="21" dur="500"/>
                                        <p:tgtEl>
                                          <p:spTgt spid="22">
                                            <p:txEl>
                                              <p:pRg st="0" end="0"/>
                                            </p:txEl>
                                          </p:spTgt>
                                        </p:tgtEl>
                                      </p:cBhvr>
                                    </p:animEffect>
                                  </p:childTnLst>
                                </p:cTn>
                              </p:par>
                            </p:childTnLst>
                          </p:cTn>
                        </p:par>
                        <p:par>
                          <p:cTn id="22" fill="hold">
                            <p:stCondLst>
                              <p:cond delay="500"/>
                            </p:stCondLst>
                            <p:childTnLst>
                              <p:par>
                                <p:cTn id="23" presetID="9" presetClass="emph" presetSubtype="0" grpId="1" nodeType="afterEffect">
                                  <p:stCondLst>
                                    <p:cond delay="0"/>
                                  </p:stCondLst>
                                  <p:childTnLst>
                                    <p:set>
                                      <p:cBhvr rctx="PPT">
                                        <p:cTn id="24" dur="indefinite"/>
                                        <p:tgtEl>
                                          <p:spTgt spid="21">
                                            <p:txEl>
                                              <p:pRg st="0" end="0"/>
                                            </p:txEl>
                                          </p:spTgt>
                                        </p:tgtEl>
                                        <p:attrNameLst>
                                          <p:attrName>style.opacity</p:attrName>
                                        </p:attrNameLst>
                                      </p:cBhvr>
                                      <p:to>
                                        <p:strVal val="0.5"/>
                                      </p:to>
                                    </p:set>
                                    <p:animEffect filter="image" prLst="opacity: 0.5">
                                      <p:cBhvr rctx="IE">
                                        <p:cTn id="25" dur="indefinite"/>
                                        <p:tgtEl>
                                          <p:spTgt spid="21">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xit" presetSubtype="0" fill="hold" grpId="0" nodeType="clickEffect">
                                  <p:stCondLst>
                                    <p:cond delay="0"/>
                                  </p:stCondLst>
                                  <p:childTnLst>
                                    <p:animEffect transition="out" filter="fade">
                                      <p:cBhvr>
                                        <p:cTn id="29" dur="500"/>
                                        <p:tgtEl>
                                          <p:spTgt spid="2">
                                            <p:txEl>
                                              <p:pRg st="0" end="0"/>
                                            </p:txEl>
                                          </p:spTgt>
                                        </p:tgtEl>
                                      </p:cBhvr>
                                    </p:animEffect>
                                    <p:set>
                                      <p:cBhvr>
                                        <p:cTn id="30" dur="1" fill="hold">
                                          <p:stCondLst>
                                            <p:cond delay="499"/>
                                          </p:stCondLst>
                                        </p:cTn>
                                        <p:tgtEl>
                                          <p:spTgt spid="2">
                                            <p:txEl>
                                              <p:pRg st="0" end="0"/>
                                            </p:txEl>
                                          </p:spTgt>
                                        </p:tgtEl>
                                        <p:attrNameLst>
                                          <p:attrName>style.visibility</p:attrName>
                                        </p:attrNameLst>
                                      </p:cBhvr>
                                      <p:to>
                                        <p:strVal val="hidden"/>
                                      </p:to>
                                    </p:set>
                                  </p:childTnLst>
                                </p:cTn>
                              </p:par>
                              <p:par>
                                <p:cTn id="31" presetID="10" presetClass="exit" presetSubtype="0" fill="hold" grpId="0" nodeType="withEffect">
                                  <p:stCondLst>
                                    <p:cond delay="0"/>
                                  </p:stCondLst>
                                  <p:childTnLst>
                                    <p:animEffect transition="out" filter="fade">
                                      <p:cBhvr>
                                        <p:cTn id="32" dur="500"/>
                                        <p:tgtEl>
                                          <p:spTgt spid="21">
                                            <p:txEl>
                                              <p:pRg st="0" end="0"/>
                                            </p:txEl>
                                          </p:spTgt>
                                        </p:tgtEl>
                                      </p:cBhvr>
                                    </p:animEffect>
                                    <p:set>
                                      <p:cBhvr>
                                        <p:cTn id="33" dur="1" fill="hold">
                                          <p:stCondLst>
                                            <p:cond delay="499"/>
                                          </p:stCondLst>
                                        </p:cTn>
                                        <p:tgtEl>
                                          <p:spTgt spid="21">
                                            <p:txEl>
                                              <p:pRg st="0" end="0"/>
                                            </p:txEl>
                                          </p:spTgt>
                                        </p:tgtEl>
                                        <p:attrNameLst>
                                          <p:attrName>style.visibility</p:attrName>
                                        </p:attrNameLst>
                                      </p:cBhvr>
                                      <p:to>
                                        <p:strVal val="hidden"/>
                                      </p:to>
                                    </p:set>
                                  </p:childTnLst>
                                </p:cTn>
                              </p:par>
                              <p:par>
                                <p:cTn id="34" presetID="10" presetClass="exit" presetSubtype="0" fill="hold" grpId="0" nodeType="withEffect">
                                  <p:stCondLst>
                                    <p:cond delay="0"/>
                                  </p:stCondLst>
                                  <p:childTnLst>
                                    <p:animEffect transition="out" filter="fade">
                                      <p:cBhvr>
                                        <p:cTn id="35" dur="500"/>
                                        <p:tgtEl>
                                          <p:spTgt spid="22">
                                            <p:txEl>
                                              <p:pRg st="0" end="0"/>
                                            </p:txEl>
                                          </p:spTgt>
                                        </p:tgtEl>
                                      </p:cBhvr>
                                    </p:animEffect>
                                    <p:set>
                                      <p:cBhvr>
                                        <p:cTn id="36" dur="1" fill="hold">
                                          <p:stCondLst>
                                            <p:cond delay="499"/>
                                          </p:stCondLst>
                                        </p:cTn>
                                        <p:tgtEl>
                                          <p:spTgt spid="22">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P spid="2" grpId="1" build="allAtOnce"/>
      <p:bldP spid="21" grpId="0" build="allAtOnce"/>
      <p:bldP spid="21" grpId="1" build="allAtOnce"/>
      <p:bldP spid="22"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7" name="TextBox 26"/>
          <p:cNvSpPr txBox="1"/>
          <p:nvPr/>
        </p:nvSpPr>
        <p:spPr>
          <a:xfrm>
            <a:off x="331061" y="530325"/>
            <a:ext cx="8258133" cy="5478423"/>
          </a:xfrm>
          <a:prstGeom prst="rect">
            <a:avLst/>
          </a:prstGeom>
          <a:noFill/>
        </p:spPr>
        <p:txBody>
          <a:bodyPr wrap="square" rtlCol="0">
            <a:spAutoFit/>
          </a:bodyPr>
          <a:lstStyle/>
          <a:p>
            <a:r>
              <a:rPr lang="en-US" sz="3500" dirty="0"/>
              <a:t>1. The lab </a:t>
            </a:r>
            <a:r>
              <a:rPr lang="en-US" sz="3500" dirty="0" smtClean="0"/>
              <a:t>assistants</a:t>
            </a:r>
          </a:p>
          <a:p>
            <a:r>
              <a:rPr lang="en-US" sz="3500" dirty="0" smtClean="0"/>
              <a:t>were </a:t>
            </a:r>
            <a:r>
              <a:rPr lang="en-US" sz="3500" dirty="0"/>
              <a:t>becoming very attached to </a:t>
            </a:r>
            <a:r>
              <a:rPr lang="en-US" sz="3500" dirty="0" smtClean="0"/>
              <a:t>their</a:t>
            </a:r>
          </a:p>
          <a:p>
            <a:r>
              <a:rPr lang="en-US" sz="3500" dirty="0" smtClean="0"/>
              <a:t>little </a:t>
            </a:r>
            <a:r>
              <a:rPr lang="en-US" sz="3500" dirty="0"/>
              <a:t>rats. This emotional </a:t>
            </a:r>
            <a:r>
              <a:rPr lang="en-US" sz="3500" dirty="0" smtClean="0"/>
              <a:t>involve-</a:t>
            </a:r>
          </a:p>
          <a:p>
            <a:r>
              <a:rPr lang="en-US" sz="3500" dirty="0" err="1" smtClean="0"/>
              <a:t>ment</a:t>
            </a:r>
            <a:r>
              <a:rPr lang="en-US" sz="3500" dirty="0" smtClean="0"/>
              <a:t> </a:t>
            </a:r>
            <a:r>
              <a:rPr lang="en-US" sz="3500" dirty="0"/>
              <a:t>was </a:t>
            </a:r>
            <a:r>
              <a:rPr lang="en-US" sz="3500" dirty="0" smtClean="0"/>
              <a:t>inter-</a:t>
            </a:r>
          </a:p>
          <a:p>
            <a:r>
              <a:rPr lang="en-US" sz="3500" dirty="0" err="1" smtClean="0"/>
              <a:t>fering</a:t>
            </a:r>
            <a:r>
              <a:rPr lang="en-US" sz="3500" dirty="0" smtClean="0"/>
              <a:t> </a:t>
            </a:r>
            <a:r>
              <a:rPr lang="en-US" sz="3500" dirty="0"/>
              <a:t>with the research being conducted. No such attachment could form for a lawyer.</a:t>
            </a:r>
          </a:p>
        </p:txBody>
      </p:sp>
      <p:grpSp>
        <p:nvGrpSpPr>
          <p:cNvPr id="28" name="Group 4"/>
          <p:cNvGrpSpPr>
            <a:grpSpLocks noChangeAspect="1"/>
          </p:cNvGrpSpPr>
          <p:nvPr/>
        </p:nvGrpSpPr>
        <p:grpSpPr bwMode="auto">
          <a:xfrm rot="567145">
            <a:off x="6097631" y="705673"/>
            <a:ext cx="2695864" cy="3384262"/>
            <a:chOff x="2105" y="1814"/>
            <a:chExt cx="1868" cy="2345"/>
          </a:xfrm>
        </p:grpSpPr>
        <p:sp>
          <p:nvSpPr>
            <p:cNvPr id="29" name="AutoShape 3"/>
            <p:cNvSpPr>
              <a:spLocks noChangeAspect="1" noChangeArrowheads="1" noTextEdit="1"/>
            </p:cNvSpPr>
            <p:nvPr/>
          </p:nvSpPr>
          <p:spPr bwMode="auto">
            <a:xfrm>
              <a:off x="2105" y="1814"/>
              <a:ext cx="1868" cy="23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5"/>
            <p:cNvSpPr>
              <a:spLocks/>
            </p:cNvSpPr>
            <p:nvPr/>
          </p:nvSpPr>
          <p:spPr bwMode="auto">
            <a:xfrm>
              <a:off x="2306" y="2285"/>
              <a:ext cx="1412" cy="1553"/>
            </a:xfrm>
            <a:custGeom>
              <a:avLst/>
              <a:gdLst>
                <a:gd name="T0" fmla="*/ 1349 w 1412"/>
                <a:gd name="T1" fmla="*/ 73 h 1553"/>
                <a:gd name="T2" fmla="*/ 83 w 1412"/>
                <a:gd name="T3" fmla="*/ 5 h 1553"/>
                <a:gd name="T4" fmla="*/ 228 w 1412"/>
                <a:gd name="T5" fmla="*/ 198 h 1553"/>
                <a:gd name="T6" fmla="*/ 474 w 1412"/>
                <a:gd name="T7" fmla="*/ 763 h 1553"/>
                <a:gd name="T8" fmla="*/ 473 w 1412"/>
                <a:gd name="T9" fmla="*/ 753 h 1553"/>
                <a:gd name="T10" fmla="*/ 471 w 1412"/>
                <a:gd name="T11" fmla="*/ 742 h 1553"/>
                <a:gd name="T12" fmla="*/ 473 w 1412"/>
                <a:gd name="T13" fmla="*/ 676 h 1553"/>
                <a:gd name="T14" fmla="*/ 487 w 1412"/>
                <a:gd name="T15" fmla="*/ 630 h 1553"/>
                <a:gd name="T16" fmla="*/ 504 w 1412"/>
                <a:gd name="T17" fmla="*/ 602 h 1553"/>
                <a:gd name="T18" fmla="*/ 512 w 1412"/>
                <a:gd name="T19" fmla="*/ 593 h 1553"/>
                <a:gd name="T20" fmla="*/ 516 w 1412"/>
                <a:gd name="T21" fmla="*/ 595 h 1553"/>
                <a:gd name="T22" fmla="*/ 528 w 1412"/>
                <a:gd name="T23" fmla="*/ 601 h 1553"/>
                <a:gd name="T24" fmla="*/ 542 w 1412"/>
                <a:gd name="T25" fmla="*/ 608 h 1553"/>
                <a:gd name="T26" fmla="*/ 557 w 1412"/>
                <a:gd name="T27" fmla="*/ 617 h 1553"/>
                <a:gd name="T28" fmla="*/ 574 w 1412"/>
                <a:gd name="T29" fmla="*/ 622 h 1553"/>
                <a:gd name="T30" fmla="*/ 592 w 1412"/>
                <a:gd name="T31" fmla="*/ 626 h 1553"/>
                <a:gd name="T32" fmla="*/ 606 w 1412"/>
                <a:gd name="T33" fmla="*/ 628 h 1553"/>
                <a:gd name="T34" fmla="*/ 613 w 1412"/>
                <a:gd name="T35" fmla="*/ 628 h 1553"/>
                <a:gd name="T36" fmla="*/ 595 w 1412"/>
                <a:gd name="T37" fmla="*/ 676 h 1553"/>
                <a:gd name="T38" fmla="*/ 607 w 1412"/>
                <a:gd name="T39" fmla="*/ 704 h 1553"/>
                <a:gd name="T40" fmla="*/ 611 w 1412"/>
                <a:gd name="T41" fmla="*/ 748 h 1553"/>
                <a:gd name="T42" fmla="*/ 621 w 1412"/>
                <a:gd name="T43" fmla="*/ 780 h 1553"/>
                <a:gd name="T44" fmla="*/ 629 w 1412"/>
                <a:gd name="T45" fmla="*/ 806 h 1553"/>
                <a:gd name="T46" fmla="*/ 648 w 1412"/>
                <a:gd name="T47" fmla="*/ 776 h 1553"/>
                <a:gd name="T48" fmla="*/ 660 w 1412"/>
                <a:gd name="T49" fmla="*/ 739 h 1553"/>
                <a:gd name="T50" fmla="*/ 668 w 1412"/>
                <a:gd name="T51" fmla="*/ 708 h 1553"/>
                <a:gd name="T52" fmla="*/ 661 w 1412"/>
                <a:gd name="T53" fmla="*/ 674 h 1553"/>
                <a:gd name="T54" fmla="*/ 650 w 1412"/>
                <a:gd name="T55" fmla="*/ 623 h 1553"/>
                <a:gd name="T56" fmla="*/ 653 w 1412"/>
                <a:gd name="T57" fmla="*/ 623 h 1553"/>
                <a:gd name="T58" fmla="*/ 662 w 1412"/>
                <a:gd name="T59" fmla="*/ 623 h 1553"/>
                <a:gd name="T60" fmla="*/ 677 w 1412"/>
                <a:gd name="T61" fmla="*/ 621 h 1553"/>
                <a:gd name="T62" fmla="*/ 695 w 1412"/>
                <a:gd name="T63" fmla="*/ 617 h 1553"/>
                <a:gd name="T64" fmla="*/ 715 w 1412"/>
                <a:gd name="T65" fmla="*/ 608 h 1553"/>
                <a:gd name="T66" fmla="*/ 737 w 1412"/>
                <a:gd name="T67" fmla="*/ 598 h 1553"/>
                <a:gd name="T68" fmla="*/ 755 w 1412"/>
                <a:gd name="T69" fmla="*/ 589 h 1553"/>
                <a:gd name="T70" fmla="*/ 762 w 1412"/>
                <a:gd name="T71" fmla="*/ 585 h 1553"/>
                <a:gd name="T72" fmla="*/ 769 w 1412"/>
                <a:gd name="T73" fmla="*/ 594 h 1553"/>
                <a:gd name="T74" fmla="*/ 784 w 1412"/>
                <a:gd name="T75" fmla="*/ 621 h 1553"/>
                <a:gd name="T76" fmla="*/ 798 w 1412"/>
                <a:gd name="T77" fmla="*/ 671 h 1553"/>
                <a:gd name="T78" fmla="*/ 805 w 1412"/>
                <a:gd name="T79" fmla="*/ 742 h 1553"/>
                <a:gd name="T80" fmla="*/ 796 w 1412"/>
                <a:gd name="T81" fmla="*/ 818 h 1553"/>
                <a:gd name="T82" fmla="*/ 777 w 1412"/>
                <a:gd name="T83" fmla="*/ 870 h 1553"/>
                <a:gd name="T84" fmla="*/ 757 w 1412"/>
                <a:gd name="T85" fmla="*/ 901 h 1553"/>
                <a:gd name="T86" fmla="*/ 748 w 1412"/>
                <a:gd name="T87" fmla="*/ 911 h 1553"/>
                <a:gd name="T88" fmla="*/ 741 w 1412"/>
                <a:gd name="T89" fmla="*/ 903 h 1553"/>
                <a:gd name="T90" fmla="*/ 722 w 1412"/>
                <a:gd name="T91" fmla="*/ 885 h 1553"/>
                <a:gd name="T92" fmla="*/ 689 w 1412"/>
                <a:gd name="T93" fmla="*/ 865 h 1553"/>
                <a:gd name="T94" fmla="*/ 644 w 1412"/>
                <a:gd name="T95" fmla="*/ 847 h 1553"/>
                <a:gd name="T96" fmla="*/ 593 w 1412"/>
                <a:gd name="T97" fmla="*/ 847 h 1553"/>
                <a:gd name="T98" fmla="*/ 549 w 1412"/>
                <a:gd name="T99" fmla="*/ 864 h 1553"/>
                <a:gd name="T100" fmla="*/ 517 w 1412"/>
                <a:gd name="T101" fmla="*/ 884 h 1553"/>
                <a:gd name="T102" fmla="*/ 505 w 1412"/>
                <a:gd name="T103" fmla="*/ 894 h 1553"/>
                <a:gd name="T104" fmla="*/ 494 w 1412"/>
                <a:gd name="T105" fmla="*/ 861 h 1553"/>
                <a:gd name="T106" fmla="*/ 474 w 1412"/>
                <a:gd name="T107" fmla="*/ 763 h 1553"/>
                <a:gd name="T108" fmla="*/ 0 w 1412"/>
                <a:gd name="T109" fmla="*/ 1553 h 1553"/>
                <a:gd name="T110" fmla="*/ 1220 w 1412"/>
                <a:gd name="T111" fmla="*/ 187 h 1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412" h="1553">
                  <a:moveTo>
                    <a:pt x="1220" y="187"/>
                  </a:moveTo>
                  <a:lnTo>
                    <a:pt x="1349" y="73"/>
                  </a:lnTo>
                  <a:lnTo>
                    <a:pt x="1349" y="0"/>
                  </a:lnTo>
                  <a:lnTo>
                    <a:pt x="83" y="5"/>
                  </a:lnTo>
                  <a:lnTo>
                    <a:pt x="83" y="78"/>
                  </a:lnTo>
                  <a:lnTo>
                    <a:pt x="228" y="198"/>
                  </a:lnTo>
                  <a:lnTo>
                    <a:pt x="132" y="763"/>
                  </a:lnTo>
                  <a:lnTo>
                    <a:pt x="474" y="763"/>
                  </a:lnTo>
                  <a:lnTo>
                    <a:pt x="474" y="758"/>
                  </a:lnTo>
                  <a:lnTo>
                    <a:pt x="473" y="753"/>
                  </a:lnTo>
                  <a:lnTo>
                    <a:pt x="473" y="747"/>
                  </a:lnTo>
                  <a:lnTo>
                    <a:pt x="471" y="742"/>
                  </a:lnTo>
                  <a:lnTo>
                    <a:pt x="470" y="707"/>
                  </a:lnTo>
                  <a:lnTo>
                    <a:pt x="473" y="676"/>
                  </a:lnTo>
                  <a:lnTo>
                    <a:pt x="479" y="650"/>
                  </a:lnTo>
                  <a:lnTo>
                    <a:pt x="487" y="630"/>
                  </a:lnTo>
                  <a:lnTo>
                    <a:pt x="496" y="613"/>
                  </a:lnTo>
                  <a:lnTo>
                    <a:pt x="504" y="602"/>
                  </a:lnTo>
                  <a:lnTo>
                    <a:pt x="510" y="595"/>
                  </a:lnTo>
                  <a:lnTo>
                    <a:pt x="512" y="593"/>
                  </a:lnTo>
                  <a:lnTo>
                    <a:pt x="513" y="593"/>
                  </a:lnTo>
                  <a:lnTo>
                    <a:pt x="516" y="595"/>
                  </a:lnTo>
                  <a:lnTo>
                    <a:pt x="521" y="598"/>
                  </a:lnTo>
                  <a:lnTo>
                    <a:pt x="528" y="601"/>
                  </a:lnTo>
                  <a:lnTo>
                    <a:pt x="534" y="604"/>
                  </a:lnTo>
                  <a:lnTo>
                    <a:pt x="542" y="608"/>
                  </a:lnTo>
                  <a:lnTo>
                    <a:pt x="549" y="612"/>
                  </a:lnTo>
                  <a:lnTo>
                    <a:pt x="557" y="617"/>
                  </a:lnTo>
                  <a:lnTo>
                    <a:pt x="565" y="620"/>
                  </a:lnTo>
                  <a:lnTo>
                    <a:pt x="574" y="622"/>
                  </a:lnTo>
                  <a:lnTo>
                    <a:pt x="583" y="625"/>
                  </a:lnTo>
                  <a:lnTo>
                    <a:pt x="592" y="626"/>
                  </a:lnTo>
                  <a:lnTo>
                    <a:pt x="599" y="627"/>
                  </a:lnTo>
                  <a:lnTo>
                    <a:pt x="606" y="628"/>
                  </a:lnTo>
                  <a:lnTo>
                    <a:pt x="612" y="628"/>
                  </a:lnTo>
                  <a:lnTo>
                    <a:pt x="613" y="628"/>
                  </a:lnTo>
                  <a:lnTo>
                    <a:pt x="629" y="647"/>
                  </a:lnTo>
                  <a:lnTo>
                    <a:pt x="595" y="676"/>
                  </a:lnTo>
                  <a:lnTo>
                    <a:pt x="625" y="676"/>
                  </a:lnTo>
                  <a:lnTo>
                    <a:pt x="607" y="704"/>
                  </a:lnTo>
                  <a:lnTo>
                    <a:pt x="631" y="714"/>
                  </a:lnTo>
                  <a:lnTo>
                    <a:pt x="611" y="748"/>
                  </a:lnTo>
                  <a:lnTo>
                    <a:pt x="645" y="755"/>
                  </a:lnTo>
                  <a:lnTo>
                    <a:pt x="621" y="780"/>
                  </a:lnTo>
                  <a:lnTo>
                    <a:pt x="643" y="786"/>
                  </a:lnTo>
                  <a:lnTo>
                    <a:pt x="629" y="806"/>
                  </a:lnTo>
                  <a:lnTo>
                    <a:pt x="669" y="793"/>
                  </a:lnTo>
                  <a:lnTo>
                    <a:pt x="648" y="776"/>
                  </a:lnTo>
                  <a:lnTo>
                    <a:pt x="687" y="751"/>
                  </a:lnTo>
                  <a:lnTo>
                    <a:pt x="660" y="739"/>
                  </a:lnTo>
                  <a:lnTo>
                    <a:pt x="691" y="721"/>
                  </a:lnTo>
                  <a:lnTo>
                    <a:pt x="668" y="708"/>
                  </a:lnTo>
                  <a:lnTo>
                    <a:pt x="694" y="689"/>
                  </a:lnTo>
                  <a:lnTo>
                    <a:pt x="661" y="674"/>
                  </a:lnTo>
                  <a:lnTo>
                    <a:pt x="684" y="666"/>
                  </a:lnTo>
                  <a:lnTo>
                    <a:pt x="650" y="623"/>
                  </a:lnTo>
                  <a:lnTo>
                    <a:pt x="651" y="623"/>
                  </a:lnTo>
                  <a:lnTo>
                    <a:pt x="653" y="623"/>
                  </a:lnTo>
                  <a:lnTo>
                    <a:pt x="658" y="623"/>
                  </a:lnTo>
                  <a:lnTo>
                    <a:pt x="662" y="623"/>
                  </a:lnTo>
                  <a:lnTo>
                    <a:pt x="669" y="622"/>
                  </a:lnTo>
                  <a:lnTo>
                    <a:pt x="677" y="621"/>
                  </a:lnTo>
                  <a:lnTo>
                    <a:pt x="686" y="620"/>
                  </a:lnTo>
                  <a:lnTo>
                    <a:pt x="695" y="617"/>
                  </a:lnTo>
                  <a:lnTo>
                    <a:pt x="705" y="612"/>
                  </a:lnTo>
                  <a:lnTo>
                    <a:pt x="715" y="608"/>
                  </a:lnTo>
                  <a:lnTo>
                    <a:pt x="726" y="603"/>
                  </a:lnTo>
                  <a:lnTo>
                    <a:pt x="737" y="598"/>
                  </a:lnTo>
                  <a:lnTo>
                    <a:pt x="748" y="593"/>
                  </a:lnTo>
                  <a:lnTo>
                    <a:pt x="755" y="589"/>
                  </a:lnTo>
                  <a:lnTo>
                    <a:pt x="760" y="586"/>
                  </a:lnTo>
                  <a:lnTo>
                    <a:pt x="762" y="585"/>
                  </a:lnTo>
                  <a:lnTo>
                    <a:pt x="764" y="588"/>
                  </a:lnTo>
                  <a:lnTo>
                    <a:pt x="769" y="594"/>
                  </a:lnTo>
                  <a:lnTo>
                    <a:pt x="776" y="606"/>
                  </a:lnTo>
                  <a:lnTo>
                    <a:pt x="784" y="621"/>
                  </a:lnTo>
                  <a:lnTo>
                    <a:pt x="791" y="643"/>
                  </a:lnTo>
                  <a:lnTo>
                    <a:pt x="798" y="671"/>
                  </a:lnTo>
                  <a:lnTo>
                    <a:pt x="803" y="703"/>
                  </a:lnTo>
                  <a:lnTo>
                    <a:pt x="805" y="742"/>
                  </a:lnTo>
                  <a:lnTo>
                    <a:pt x="803" y="783"/>
                  </a:lnTo>
                  <a:lnTo>
                    <a:pt x="796" y="818"/>
                  </a:lnTo>
                  <a:lnTo>
                    <a:pt x="787" y="847"/>
                  </a:lnTo>
                  <a:lnTo>
                    <a:pt x="777" y="870"/>
                  </a:lnTo>
                  <a:lnTo>
                    <a:pt x="766" y="888"/>
                  </a:lnTo>
                  <a:lnTo>
                    <a:pt x="757" y="901"/>
                  </a:lnTo>
                  <a:lnTo>
                    <a:pt x="750" y="909"/>
                  </a:lnTo>
                  <a:lnTo>
                    <a:pt x="748" y="911"/>
                  </a:lnTo>
                  <a:lnTo>
                    <a:pt x="746" y="909"/>
                  </a:lnTo>
                  <a:lnTo>
                    <a:pt x="741" y="903"/>
                  </a:lnTo>
                  <a:lnTo>
                    <a:pt x="733" y="895"/>
                  </a:lnTo>
                  <a:lnTo>
                    <a:pt x="722" y="885"/>
                  </a:lnTo>
                  <a:lnTo>
                    <a:pt x="707" y="875"/>
                  </a:lnTo>
                  <a:lnTo>
                    <a:pt x="689" y="865"/>
                  </a:lnTo>
                  <a:lnTo>
                    <a:pt x="668" y="855"/>
                  </a:lnTo>
                  <a:lnTo>
                    <a:pt x="644" y="847"/>
                  </a:lnTo>
                  <a:lnTo>
                    <a:pt x="618" y="844"/>
                  </a:lnTo>
                  <a:lnTo>
                    <a:pt x="593" y="847"/>
                  </a:lnTo>
                  <a:lnTo>
                    <a:pt x="570" y="855"/>
                  </a:lnTo>
                  <a:lnTo>
                    <a:pt x="549" y="864"/>
                  </a:lnTo>
                  <a:lnTo>
                    <a:pt x="531" y="875"/>
                  </a:lnTo>
                  <a:lnTo>
                    <a:pt x="517" y="884"/>
                  </a:lnTo>
                  <a:lnTo>
                    <a:pt x="508" y="892"/>
                  </a:lnTo>
                  <a:lnTo>
                    <a:pt x="505" y="894"/>
                  </a:lnTo>
                  <a:lnTo>
                    <a:pt x="502" y="886"/>
                  </a:lnTo>
                  <a:lnTo>
                    <a:pt x="494" y="861"/>
                  </a:lnTo>
                  <a:lnTo>
                    <a:pt x="484" y="820"/>
                  </a:lnTo>
                  <a:lnTo>
                    <a:pt x="474" y="763"/>
                  </a:lnTo>
                  <a:lnTo>
                    <a:pt x="132" y="763"/>
                  </a:lnTo>
                  <a:lnTo>
                    <a:pt x="0" y="1553"/>
                  </a:lnTo>
                  <a:lnTo>
                    <a:pt x="1412" y="1553"/>
                  </a:lnTo>
                  <a:lnTo>
                    <a:pt x="1220" y="187"/>
                  </a:lnTo>
                  <a:close/>
                </a:path>
              </a:pathLst>
            </a:custGeom>
            <a:solidFill>
              <a:srgbClr val="91917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Freeform 6"/>
            <p:cNvSpPr>
              <a:spLocks/>
            </p:cNvSpPr>
            <p:nvPr/>
          </p:nvSpPr>
          <p:spPr bwMode="auto">
            <a:xfrm>
              <a:off x="2160" y="2651"/>
              <a:ext cx="201" cy="311"/>
            </a:xfrm>
            <a:custGeom>
              <a:avLst/>
              <a:gdLst>
                <a:gd name="T0" fmla="*/ 169 w 201"/>
                <a:gd name="T1" fmla="*/ 152 h 311"/>
                <a:gd name="T2" fmla="*/ 159 w 201"/>
                <a:gd name="T3" fmla="*/ 166 h 311"/>
                <a:gd name="T4" fmla="*/ 143 w 201"/>
                <a:gd name="T5" fmla="*/ 164 h 311"/>
                <a:gd name="T6" fmla="*/ 131 w 201"/>
                <a:gd name="T7" fmla="*/ 148 h 311"/>
                <a:gd name="T8" fmla="*/ 49 w 201"/>
                <a:gd name="T9" fmla="*/ 119 h 311"/>
                <a:gd name="T10" fmla="*/ 41 w 201"/>
                <a:gd name="T11" fmla="*/ 120 h 311"/>
                <a:gd name="T12" fmla="*/ 32 w 201"/>
                <a:gd name="T13" fmla="*/ 129 h 311"/>
                <a:gd name="T14" fmla="*/ 39 w 201"/>
                <a:gd name="T15" fmla="*/ 143 h 311"/>
                <a:gd name="T16" fmla="*/ 45 w 201"/>
                <a:gd name="T17" fmla="*/ 148 h 311"/>
                <a:gd name="T18" fmla="*/ 42 w 201"/>
                <a:gd name="T19" fmla="*/ 154 h 311"/>
                <a:gd name="T20" fmla="*/ 30 w 201"/>
                <a:gd name="T21" fmla="*/ 137 h 311"/>
                <a:gd name="T22" fmla="*/ 30 w 201"/>
                <a:gd name="T23" fmla="*/ 117 h 311"/>
                <a:gd name="T24" fmla="*/ 46 w 201"/>
                <a:gd name="T25" fmla="*/ 111 h 311"/>
                <a:gd name="T26" fmla="*/ 127 w 201"/>
                <a:gd name="T27" fmla="*/ 128 h 311"/>
                <a:gd name="T28" fmla="*/ 132 w 201"/>
                <a:gd name="T29" fmla="*/ 113 h 311"/>
                <a:gd name="T30" fmla="*/ 142 w 201"/>
                <a:gd name="T31" fmla="*/ 105 h 311"/>
                <a:gd name="T32" fmla="*/ 113 w 201"/>
                <a:gd name="T33" fmla="*/ 82 h 311"/>
                <a:gd name="T34" fmla="*/ 132 w 201"/>
                <a:gd name="T35" fmla="*/ 62 h 311"/>
                <a:gd name="T36" fmla="*/ 131 w 201"/>
                <a:gd name="T37" fmla="*/ 50 h 311"/>
                <a:gd name="T38" fmla="*/ 130 w 201"/>
                <a:gd name="T39" fmla="*/ 45 h 311"/>
                <a:gd name="T40" fmla="*/ 135 w 201"/>
                <a:gd name="T41" fmla="*/ 43 h 311"/>
                <a:gd name="T42" fmla="*/ 148 w 201"/>
                <a:gd name="T43" fmla="*/ 34 h 311"/>
                <a:gd name="T44" fmla="*/ 160 w 201"/>
                <a:gd name="T45" fmla="*/ 13 h 311"/>
                <a:gd name="T46" fmla="*/ 164 w 201"/>
                <a:gd name="T47" fmla="*/ 0 h 311"/>
                <a:gd name="T48" fmla="*/ 160 w 201"/>
                <a:gd name="T49" fmla="*/ 1 h 311"/>
                <a:gd name="T50" fmla="*/ 150 w 201"/>
                <a:gd name="T51" fmla="*/ 6 h 311"/>
                <a:gd name="T52" fmla="*/ 135 w 201"/>
                <a:gd name="T53" fmla="*/ 10 h 311"/>
                <a:gd name="T54" fmla="*/ 118 w 201"/>
                <a:gd name="T55" fmla="*/ 14 h 311"/>
                <a:gd name="T56" fmla="*/ 99 w 201"/>
                <a:gd name="T57" fmla="*/ 15 h 311"/>
                <a:gd name="T58" fmla="*/ 78 w 201"/>
                <a:gd name="T59" fmla="*/ 13 h 311"/>
                <a:gd name="T60" fmla="*/ 61 w 201"/>
                <a:gd name="T61" fmla="*/ 10 h 311"/>
                <a:gd name="T62" fmla="*/ 54 w 201"/>
                <a:gd name="T63" fmla="*/ 9 h 311"/>
                <a:gd name="T64" fmla="*/ 48 w 201"/>
                <a:gd name="T65" fmla="*/ 14 h 311"/>
                <a:gd name="T66" fmla="*/ 33 w 201"/>
                <a:gd name="T67" fmla="*/ 28 h 311"/>
                <a:gd name="T68" fmla="*/ 15 w 201"/>
                <a:gd name="T69" fmla="*/ 55 h 311"/>
                <a:gd name="T70" fmla="*/ 2 w 201"/>
                <a:gd name="T71" fmla="*/ 98 h 311"/>
                <a:gd name="T72" fmla="*/ 4 w 201"/>
                <a:gd name="T73" fmla="*/ 150 h 311"/>
                <a:gd name="T74" fmla="*/ 17 w 201"/>
                <a:gd name="T75" fmla="*/ 205 h 311"/>
                <a:gd name="T76" fmla="*/ 34 w 201"/>
                <a:gd name="T77" fmla="*/ 251 h 311"/>
                <a:gd name="T78" fmla="*/ 45 w 201"/>
                <a:gd name="T79" fmla="*/ 278 h 311"/>
                <a:gd name="T80" fmla="*/ 106 w 201"/>
                <a:gd name="T81" fmla="*/ 311 h 311"/>
                <a:gd name="T82" fmla="*/ 109 w 201"/>
                <a:gd name="T83" fmla="*/ 261 h 311"/>
                <a:gd name="T84" fmla="*/ 122 w 201"/>
                <a:gd name="T85" fmla="*/ 260 h 311"/>
                <a:gd name="T86" fmla="*/ 137 w 201"/>
                <a:gd name="T87" fmla="*/ 250 h 311"/>
                <a:gd name="T88" fmla="*/ 145 w 201"/>
                <a:gd name="T89" fmla="*/ 218 h 311"/>
                <a:gd name="T90" fmla="*/ 201 w 201"/>
                <a:gd name="T91" fmla="*/ 201 h 311"/>
                <a:gd name="T92" fmla="*/ 169 w 201"/>
                <a:gd name="T93" fmla="*/ 136 h 311"/>
                <a:gd name="T94" fmla="*/ 170 w 201"/>
                <a:gd name="T95" fmla="*/ 138 h 3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01" h="311">
                  <a:moveTo>
                    <a:pt x="170" y="139"/>
                  </a:moveTo>
                  <a:lnTo>
                    <a:pt x="169" y="152"/>
                  </a:lnTo>
                  <a:lnTo>
                    <a:pt x="165" y="161"/>
                  </a:lnTo>
                  <a:lnTo>
                    <a:pt x="159" y="166"/>
                  </a:lnTo>
                  <a:lnTo>
                    <a:pt x="151" y="168"/>
                  </a:lnTo>
                  <a:lnTo>
                    <a:pt x="143" y="164"/>
                  </a:lnTo>
                  <a:lnTo>
                    <a:pt x="136" y="157"/>
                  </a:lnTo>
                  <a:lnTo>
                    <a:pt x="131" y="148"/>
                  </a:lnTo>
                  <a:lnTo>
                    <a:pt x="127" y="137"/>
                  </a:lnTo>
                  <a:lnTo>
                    <a:pt x="49" y="119"/>
                  </a:lnTo>
                  <a:lnTo>
                    <a:pt x="46" y="119"/>
                  </a:lnTo>
                  <a:lnTo>
                    <a:pt x="41" y="120"/>
                  </a:lnTo>
                  <a:lnTo>
                    <a:pt x="34" y="124"/>
                  </a:lnTo>
                  <a:lnTo>
                    <a:pt x="32" y="129"/>
                  </a:lnTo>
                  <a:lnTo>
                    <a:pt x="34" y="136"/>
                  </a:lnTo>
                  <a:lnTo>
                    <a:pt x="39" y="143"/>
                  </a:lnTo>
                  <a:lnTo>
                    <a:pt x="43" y="147"/>
                  </a:lnTo>
                  <a:lnTo>
                    <a:pt x="45" y="148"/>
                  </a:lnTo>
                  <a:lnTo>
                    <a:pt x="45" y="156"/>
                  </a:lnTo>
                  <a:lnTo>
                    <a:pt x="42" y="154"/>
                  </a:lnTo>
                  <a:lnTo>
                    <a:pt x="36" y="147"/>
                  </a:lnTo>
                  <a:lnTo>
                    <a:pt x="30" y="137"/>
                  </a:lnTo>
                  <a:lnTo>
                    <a:pt x="26" y="126"/>
                  </a:lnTo>
                  <a:lnTo>
                    <a:pt x="30" y="117"/>
                  </a:lnTo>
                  <a:lnTo>
                    <a:pt x="39" y="114"/>
                  </a:lnTo>
                  <a:lnTo>
                    <a:pt x="46" y="111"/>
                  </a:lnTo>
                  <a:lnTo>
                    <a:pt x="51" y="111"/>
                  </a:lnTo>
                  <a:lnTo>
                    <a:pt x="127" y="128"/>
                  </a:lnTo>
                  <a:lnTo>
                    <a:pt x="128" y="119"/>
                  </a:lnTo>
                  <a:lnTo>
                    <a:pt x="132" y="113"/>
                  </a:lnTo>
                  <a:lnTo>
                    <a:pt x="136" y="107"/>
                  </a:lnTo>
                  <a:lnTo>
                    <a:pt x="142" y="105"/>
                  </a:lnTo>
                  <a:lnTo>
                    <a:pt x="110" y="90"/>
                  </a:lnTo>
                  <a:lnTo>
                    <a:pt x="113" y="82"/>
                  </a:lnTo>
                  <a:lnTo>
                    <a:pt x="154" y="106"/>
                  </a:lnTo>
                  <a:lnTo>
                    <a:pt x="132" y="62"/>
                  </a:lnTo>
                  <a:lnTo>
                    <a:pt x="131" y="55"/>
                  </a:lnTo>
                  <a:lnTo>
                    <a:pt x="131" y="50"/>
                  </a:lnTo>
                  <a:lnTo>
                    <a:pt x="130" y="46"/>
                  </a:lnTo>
                  <a:lnTo>
                    <a:pt x="130" y="45"/>
                  </a:lnTo>
                  <a:lnTo>
                    <a:pt x="131" y="45"/>
                  </a:lnTo>
                  <a:lnTo>
                    <a:pt x="135" y="43"/>
                  </a:lnTo>
                  <a:lnTo>
                    <a:pt x="141" y="40"/>
                  </a:lnTo>
                  <a:lnTo>
                    <a:pt x="148" y="34"/>
                  </a:lnTo>
                  <a:lnTo>
                    <a:pt x="154" y="24"/>
                  </a:lnTo>
                  <a:lnTo>
                    <a:pt x="160" y="13"/>
                  </a:lnTo>
                  <a:lnTo>
                    <a:pt x="163" y="4"/>
                  </a:lnTo>
                  <a:lnTo>
                    <a:pt x="164" y="0"/>
                  </a:lnTo>
                  <a:lnTo>
                    <a:pt x="163" y="0"/>
                  </a:lnTo>
                  <a:lnTo>
                    <a:pt x="160" y="1"/>
                  </a:lnTo>
                  <a:lnTo>
                    <a:pt x="155" y="4"/>
                  </a:lnTo>
                  <a:lnTo>
                    <a:pt x="150" y="6"/>
                  </a:lnTo>
                  <a:lnTo>
                    <a:pt x="143" y="8"/>
                  </a:lnTo>
                  <a:lnTo>
                    <a:pt x="135" y="10"/>
                  </a:lnTo>
                  <a:lnTo>
                    <a:pt x="127" y="13"/>
                  </a:lnTo>
                  <a:lnTo>
                    <a:pt x="118" y="14"/>
                  </a:lnTo>
                  <a:lnTo>
                    <a:pt x="109" y="15"/>
                  </a:lnTo>
                  <a:lnTo>
                    <a:pt x="99" y="15"/>
                  </a:lnTo>
                  <a:lnTo>
                    <a:pt x="88" y="14"/>
                  </a:lnTo>
                  <a:lnTo>
                    <a:pt x="78" y="13"/>
                  </a:lnTo>
                  <a:lnTo>
                    <a:pt x="69" y="12"/>
                  </a:lnTo>
                  <a:lnTo>
                    <a:pt x="61" y="10"/>
                  </a:lnTo>
                  <a:lnTo>
                    <a:pt x="57" y="9"/>
                  </a:lnTo>
                  <a:lnTo>
                    <a:pt x="54" y="9"/>
                  </a:lnTo>
                  <a:lnTo>
                    <a:pt x="52" y="10"/>
                  </a:lnTo>
                  <a:lnTo>
                    <a:pt x="48" y="14"/>
                  </a:lnTo>
                  <a:lnTo>
                    <a:pt x="41" y="19"/>
                  </a:lnTo>
                  <a:lnTo>
                    <a:pt x="33" y="28"/>
                  </a:lnTo>
                  <a:lnTo>
                    <a:pt x="24" y="41"/>
                  </a:lnTo>
                  <a:lnTo>
                    <a:pt x="15" y="55"/>
                  </a:lnTo>
                  <a:lnTo>
                    <a:pt x="7" y="74"/>
                  </a:lnTo>
                  <a:lnTo>
                    <a:pt x="2" y="98"/>
                  </a:lnTo>
                  <a:lnTo>
                    <a:pt x="0" y="123"/>
                  </a:lnTo>
                  <a:lnTo>
                    <a:pt x="4" y="150"/>
                  </a:lnTo>
                  <a:lnTo>
                    <a:pt x="9" y="177"/>
                  </a:lnTo>
                  <a:lnTo>
                    <a:pt x="17" y="205"/>
                  </a:lnTo>
                  <a:lnTo>
                    <a:pt x="25" y="229"/>
                  </a:lnTo>
                  <a:lnTo>
                    <a:pt x="34" y="251"/>
                  </a:lnTo>
                  <a:lnTo>
                    <a:pt x="41" y="267"/>
                  </a:lnTo>
                  <a:lnTo>
                    <a:pt x="45" y="278"/>
                  </a:lnTo>
                  <a:lnTo>
                    <a:pt x="45" y="280"/>
                  </a:lnTo>
                  <a:lnTo>
                    <a:pt x="106" y="311"/>
                  </a:lnTo>
                  <a:lnTo>
                    <a:pt x="104" y="261"/>
                  </a:lnTo>
                  <a:lnTo>
                    <a:pt x="109" y="261"/>
                  </a:lnTo>
                  <a:lnTo>
                    <a:pt x="115" y="261"/>
                  </a:lnTo>
                  <a:lnTo>
                    <a:pt x="122" y="260"/>
                  </a:lnTo>
                  <a:lnTo>
                    <a:pt x="130" y="257"/>
                  </a:lnTo>
                  <a:lnTo>
                    <a:pt x="137" y="250"/>
                  </a:lnTo>
                  <a:lnTo>
                    <a:pt x="143" y="236"/>
                  </a:lnTo>
                  <a:lnTo>
                    <a:pt x="145" y="218"/>
                  </a:lnTo>
                  <a:lnTo>
                    <a:pt x="146" y="196"/>
                  </a:lnTo>
                  <a:lnTo>
                    <a:pt x="201" y="201"/>
                  </a:lnTo>
                  <a:lnTo>
                    <a:pt x="169" y="135"/>
                  </a:lnTo>
                  <a:lnTo>
                    <a:pt x="169" y="136"/>
                  </a:lnTo>
                  <a:lnTo>
                    <a:pt x="170" y="137"/>
                  </a:lnTo>
                  <a:lnTo>
                    <a:pt x="170" y="138"/>
                  </a:lnTo>
                  <a:lnTo>
                    <a:pt x="170" y="139"/>
                  </a:lnTo>
                  <a:close/>
                </a:path>
              </a:pathLst>
            </a:custGeom>
            <a:solidFill>
              <a:schemeClr val="bg1"/>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2" name="Freeform 7"/>
            <p:cNvSpPr>
              <a:spLocks/>
            </p:cNvSpPr>
            <p:nvPr/>
          </p:nvSpPr>
          <p:spPr bwMode="auto">
            <a:xfrm>
              <a:off x="2334" y="2756"/>
              <a:ext cx="5" cy="4"/>
            </a:xfrm>
            <a:custGeom>
              <a:avLst/>
              <a:gdLst>
                <a:gd name="T0" fmla="*/ 5 w 5"/>
                <a:gd name="T1" fmla="*/ 4 h 4"/>
                <a:gd name="T2" fmla="*/ 2 w 5"/>
                <a:gd name="T3" fmla="*/ 0 h 4"/>
                <a:gd name="T4" fmla="*/ 0 w 5"/>
                <a:gd name="T5" fmla="*/ 1 h 4"/>
                <a:gd name="T6" fmla="*/ 1 w 5"/>
                <a:gd name="T7" fmla="*/ 2 h 4"/>
                <a:gd name="T8" fmla="*/ 2 w 5"/>
                <a:gd name="T9" fmla="*/ 2 h 4"/>
                <a:gd name="T10" fmla="*/ 3 w 5"/>
                <a:gd name="T11" fmla="*/ 3 h 4"/>
                <a:gd name="T12" fmla="*/ 5 w 5"/>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5" h="4">
                  <a:moveTo>
                    <a:pt x="5" y="4"/>
                  </a:moveTo>
                  <a:lnTo>
                    <a:pt x="2" y="0"/>
                  </a:lnTo>
                  <a:lnTo>
                    <a:pt x="0" y="1"/>
                  </a:lnTo>
                  <a:lnTo>
                    <a:pt x="1" y="2"/>
                  </a:lnTo>
                  <a:lnTo>
                    <a:pt x="2" y="2"/>
                  </a:lnTo>
                  <a:lnTo>
                    <a:pt x="3" y="3"/>
                  </a:lnTo>
                  <a:lnTo>
                    <a:pt x="5"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 name="Freeform 8"/>
            <p:cNvSpPr>
              <a:spLocks/>
            </p:cNvSpPr>
            <p:nvPr/>
          </p:nvSpPr>
          <p:spPr bwMode="auto">
            <a:xfrm>
              <a:off x="2469" y="3109"/>
              <a:ext cx="499" cy="914"/>
            </a:xfrm>
            <a:custGeom>
              <a:avLst/>
              <a:gdLst>
                <a:gd name="T0" fmla="*/ 51 w 499"/>
                <a:gd name="T1" fmla="*/ 14 h 914"/>
                <a:gd name="T2" fmla="*/ 83 w 499"/>
                <a:gd name="T3" fmla="*/ 40 h 914"/>
                <a:gd name="T4" fmla="*/ 133 w 499"/>
                <a:gd name="T5" fmla="*/ 86 h 914"/>
                <a:gd name="T6" fmla="*/ 192 w 499"/>
                <a:gd name="T7" fmla="*/ 147 h 914"/>
                <a:gd name="T8" fmla="*/ 240 w 499"/>
                <a:gd name="T9" fmla="*/ 217 h 914"/>
                <a:gd name="T10" fmla="*/ 267 w 499"/>
                <a:gd name="T11" fmla="*/ 261 h 914"/>
                <a:gd name="T12" fmla="*/ 280 w 499"/>
                <a:gd name="T13" fmla="*/ 282 h 914"/>
                <a:gd name="T14" fmla="*/ 285 w 499"/>
                <a:gd name="T15" fmla="*/ 289 h 914"/>
                <a:gd name="T16" fmla="*/ 273 w 499"/>
                <a:gd name="T17" fmla="*/ 300 h 914"/>
                <a:gd name="T18" fmla="*/ 281 w 499"/>
                <a:gd name="T19" fmla="*/ 314 h 914"/>
                <a:gd name="T20" fmla="*/ 310 w 499"/>
                <a:gd name="T21" fmla="*/ 357 h 914"/>
                <a:gd name="T22" fmla="*/ 352 w 499"/>
                <a:gd name="T23" fmla="*/ 437 h 914"/>
                <a:gd name="T24" fmla="*/ 409 w 499"/>
                <a:gd name="T25" fmla="*/ 559 h 914"/>
                <a:gd name="T26" fmla="*/ 452 w 499"/>
                <a:gd name="T27" fmla="*/ 690 h 914"/>
                <a:gd name="T28" fmla="*/ 480 w 499"/>
                <a:gd name="T29" fmla="*/ 784 h 914"/>
                <a:gd name="T30" fmla="*/ 495 w 499"/>
                <a:gd name="T31" fmla="*/ 840 h 914"/>
                <a:gd name="T32" fmla="*/ 499 w 499"/>
                <a:gd name="T33" fmla="*/ 859 h 914"/>
                <a:gd name="T34" fmla="*/ 476 w 499"/>
                <a:gd name="T35" fmla="*/ 878 h 914"/>
                <a:gd name="T36" fmla="*/ 454 w 499"/>
                <a:gd name="T37" fmla="*/ 829 h 914"/>
                <a:gd name="T38" fmla="*/ 418 w 499"/>
                <a:gd name="T39" fmla="*/ 753 h 914"/>
                <a:gd name="T40" fmla="*/ 376 w 499"/>
                <a:gd name="T41" fmla="*/ 674 h 914"/>
                <a:gd name="T42" fmla="*/ 334 w 499"/>
                <a:gd name="T43" fmla="*/ 619 h 914"/>
                <a:gd name="T44" fmla="*/ 299 w 499"/>
                <a:gd name="T45" fmla="*/ 579 h 914"/>
                <a:gd name="T46" fmla="*/ 274 w 499"/>
                <a:gd name="T47" fmla="*/ 549 h 914"/>
                <a:gd name="T48" fmla="*/ 259 w 499"/>
                <a:gd name="T49" fmla="*/ 535 h 914"/>
                <a:gd name="T50" fmla="*/ 261 w 499"/>
                <a:gd name="T51" fmla="*/ 543 h 914"/>
                <a:gd name="T52" fmla="*/ 271 w 499"/>
                <a:gd name="T53" fmla="*/ 611 h 914"/>
                <a:gd name="T54" fmla="*/ 249 w 499"/>
                <a:gd name="T55" fmla="*/ 689 h 914"/>
                <a:gd name="T56" fmla="*/ 228 w 499"/>
                <a:gd name="T57" fmla="*/ 768 h 914"/>
                <a:gd name="T58" fmla="*/ 206 w 499"/>
                <a:gd name="T59" fmla="*/ 850 h 914"/>
                <a:gd name="T60" fmla="*/ 194 w 499"/>
                <a:gd name="T61" fmla="*/ 906 h 914"/>
                <a:gd name="T62" fmla="*/ 151 w 499"/>
                <a:gd name="T63" fmla="*/ 882 h 914"/>
                <a:gd name="T64" fmla="*/ 161 w 499"/>
                <a:gd name="T65" fmla="*/ 769 h 914"/>
                <a:gd name="T66" fmla="*/ 154 w 499"/>
                <a:gd name="T67" fmla="*/ 590 h 914"/>
                <a:gd name="T68" fmla="*/ 124 w 499"/>
                <a:gd name="T69" fmla="*/ 515 h 914"/>
                <a:gd name="T70" fmla="*/ 82 w 499"/>
                <a:gd name="T71" fmla="*/ 436 h 914"/>
                <a:gd name="T72" fmla="*/ 45 w 499"/>
                <a:gd name="T73" fmla="*/ 373 h 914"/>
                <a:gd name="T74" fmla="*/ 28 w 499"/>
                <a:gd name="T75" fmla="*/ 347 h 914"/>
                <a:gd name="T76" fmla="*/ 221 w 499"/>
                <a:gd name="T77" fmla="*/ 284 h 914"/>
                <a:gd name="T78" fmla="*/ 205 w 499"/>
                <a:gd name="T79" fmla="*/ 249 h 914"/>
                <a:gd name="T80" fmla="*/ 174 w 499"/>
                <a:gd name="T81" fmla="*/ 190 h 914"/>
                <a:gd name="T82" fmla="*/ 125 w 499"/>
                <a:gd name="T83" fmla="*/ 123 h 914"/>
                <a:gd name="T84" fmla="*/ 66 w 499"/>
                <a:gd name="T85" fmla="*/ 62 h 914"/>
                <a:gd name="T86" fmla="*/ 26 w 499"/>
                <a:gd name="T87" fmla="*/ 25 h 914"/>
                <a:gd name="T88" fmla="*/ 6 w 499"/>
                <a:gd name="T89" fmla="*/ 7 h 914"/>
                <a:gd name="T90" fmla="*/ 0 w 499"/>
                <a:gd name="T91" fmla="*/ 0 h 914"/>
                <a:gd name="T92" fmla="*/ 47 w 499"/>
                <a:gd name="T93" fmla="*/ 11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99" h="914">
                  <a:moveTo>
                    <a:pt x="47" y="11"/>
                  </a:moveTo>
                  <a:lnTo>
                    <a:pt x="51" y="14"/>
                  </a:lnTo>
                  <a:lnTo>
                    <a:pt x="64" y="24"/>
                  </a:lnTo>
                  <a:lnTo>
                    <a:pt x="83" y="40"/>
                  </a:lnTo>
                  <a:lnTo>
                    <a:pt x="106" y="60"/>
                  </a:lnTo>
                  <a:lnTo>
                    <a:pt x="133" y="86"/>
                  </a:lnTo>
                  <a:lnTo>
                    <a:pt x="162" y="115"/>
                  </a:lnTo>
                  <a:lnTo>
                    <a:pt x="192" y="147"/>
                  </a:lnTo>
                  <a:lnTo>
                    <a:pt x="219" y="183"/>
                  </a:lnTo>
                  <a:lnTo>
                    <a:pt x="240" y="217"/>
                  </a:lnTo>
                  <a:lnTo>
                    <a:pt x="256" y="242"/>
                  </a:lnTo>
                  <a:lnTo>
                    <a:pt x="267" y="261"/>
                  </a:lnTo>
                  <a:lnTo>
                    <a:pt x="276" y="273"/>
                  </a:lnTo>
                  <a:lnTo>
                    <a:pt x="280" y="282"/>
                  </a:lnTo>
                  <a:lnTo>
                    <a:pt x="284" y="287"/>
                  </a:lnTo>
                  <a:lnTo>
                    <a:pt x="285" y="289"/>
                  </a:lnTo>
                  <a:lnTo>
                    <a:pt x="285" y="289"/>
                  </a:lnTo>
                  <a:lnTo>
                    <a:pt x="273" y="300"/>
                  </a:lnTo>
                  <a:lnTo>
                    <a:pt x="275" y="304"/>
                  </a:lnTo>
                  <a:lnTo>
                    <a:pt x="281" y="314"/>
                  </a:lnTo>
                  <a:lnTo>
                    <a:pt x="294" y="330"/>
                  </a:lnTo>
                  <a:lnTo>
                    <a:pt x="310" y="357"/>
                  </a:lnTo>
                  <a:lnTo>
                    <a:pt x="329" y="392"/>
                  </a:lnTo>
                  <a:lnTo>
                    <a:pt x="352" y="437"/>
                  </a:lnTo>
                  <a:lnTo>
                    <a:pt x="379" y="492"/>
                  </a:lnTo>
                  <a:lnTo>
                    <a:pt x="409" y="559"/>
                  </a:lnTo>
                  <a:lnTo>
                    <a:pt x="433" y="629"/>
                  </a:lnTo>
                  <a:lnTo>
                    <a:pt x="452" y="690"/>
                  </a:lnTo>
                  <a:lnTo>
                    <a:pt x="468" y="741"/>
                  </a:lnTo>
                  <a:lnTo>
                    <a:pt x="480" y="784"/>
                  </a:lnTo>
                  <a:lnTo>
                    <a:pt x="489" y="817"/>
                  </a:lnTo>
                  <a:lnTo>
                    <a:pt x="495" y="840"/>
                  </a:lnTo>
                  <a:lnTo>
                    <a:pt x="498" y="855"/>
                  </a:lnTo>
                  <a:lnTo>
                    <a:pt x="499" y="859"/>
                  </a:lnTo>
                  <a:lnTo>
                    <a:pt x="479" y="886"/>
                  </a:lnTo>
                  <a:lnTo>
                    <a:pt x="476" y="878"/>
                  </a:lnTo>
                  <a:lnTo>
                    <a:pt x="468" y="858"/>
                  </a:lnTo>
                  <a:lnTo>
                    <a:pt x="454" y="829"/>
                  </a:lnTo>
                  <a:lnTo>
                    <a:pt x="438" y="792"/>
                  </a:lnTo>
                  <a:lnTo>
                    <a:pt x="418" y="753"/>
                  </a:lnTo>
                  <a:lnTo>
                    <a:pt x="397" y="712"/>
                  </a:lnTo>
                  <a:lnTo>
                    <a:pt x="376" y="674"/>
                  </a:lnTo>
                  <a:lnTo>
                    <a:pt x="354" y="643"/>
                  </a:lnTo>
                  <a:lnTo>
                    <a:pt x="334" y="619"/>
                  </a:lnTo>
                  <a:lnTo>
                    <a:pt x="316" y="596"/>
                  </a:lnTo>
                  <a:lnTo>
                    <a:pt x="299" y="579"/>
                  </a:lnTo>
                  <a:lnTo>
                    <a:pt x="285" y="562"/>
                  </a:lnTo>
                  <a:lnTo>
                    <a:pt x="274" y="549"/>
                  </a:lnTo>
                  <a:lnTo>
                    <a:pt x="265" y="540"/>
                  </a:lnTo>
                  <a:lnTo>
                    <a:pt x="259" y="535"/>
                  </a:lnTo>
                  <a:lnTo>
                    <a:pt x="257" y="533"/>
                  </a:lnTo>
                  <a:lnTo>
                    <a:pt x="261" y="543"/>
                  </a:lnTo>
                  <a:lnTo>
                    <a:pt x="269" y="571"/>
                  </a:lnTo>
                  <a:lnTo>
                    <a:pt x="271" y="611"/>
                  </a:lnTo>
                  <a:lnTo>
                    <a:pt x="259" y="658"/>
                  </a:lnTo>
                  <a:lnTo>
                    <a:pt x="249" y="689"/>
                  </a:lnTo>
                  <a:lnTo>
                    <a:pt x="239" y="727"/>
                  </a:lnTo>
                  <a:lnTo>
                    <a:pt x="228" y="768"/>
                  </a:lnTo>
                  <a:lnTo>
                    <a:pt x="216" y="811"/>
                  </a:lnTo>
                  <a:lnTo>
                    <a:pt x="206" y="850"/>
                  </a:lnTo>
                  <a:lnTo>
                    <a:pt x="198" y="884"/>
                  </a:lnTo>
                  <a:lnTo>
                    <a:pt x="194" y="906"/>
                  </a:lnTo>
                  <a:lnTo>
                    <a:pt x="192" y="914"/>
                  </a:lnTo>
                  <a:lnTo>
                    <a:pt x="151" y="882"/>
                  </a:lnTo>
                  <a:lnTo>
                    <a:pt x="155" y="848"/>
                  </a:lnTo>
                  <a:lnTo>
                    <a:pt x="161" y="769"/>
                  </a:lnTo>
                  <a:lnTo>
                    <a:pt x="164" y="673"/>
                  </a:lnTo>
                  <a:lnTo>
                    <a:pt x="154" y="590"/>
                  </a:lnTo>
                  <a:lnTo>
                    <a:pt x="141" y="554"/>
                  </a:lnTo>
                  <a:lnTo>
                    <a:pt x="124" y="515"/>
                  </a:lnTo>
                  <a:lnTo>
                    <a:pt x="103" y="474"/>
                  </a:lnTo>
                  <a:lnTo>
                    <a:pt x="82" y="436"/>
                  </a:lnTo>
                  <a:lnTo>
                    <a:pt x="61" y="401"/>
                  </a:lnTo>
                  <a:lnTo>
                    <a:pt x="45" y="373"/>
                  </a:lnTo>
                  <a:lnTo>
                    <a:pt x="32" y="354"/>
                  </a:lnTo>
                  <a:lnTo>
                    <a:pt x="28" y="347"/>
                  </a:lnTo>
                  <a:lnTo>
                    <a:pt x="223" y="289"/>
                  </a:lnTo>
                  <a:lnTo>
                    <a:pt x="221" y="284"/>
                  </a:lnTo>
                  <a:lnTo>
                    <a:pt x="215" y="270"/>
                  </a:lnTo>
                  <a:lnTo>
                    <a:pt x="205" y="249"/>
                  </a:lnTo>
                  <a:lnTo>
                    <a:pt x="192" y="222"/>
                  </a:lnTo>
                  <a:lnTo>
                    <a:pt x="174" y="190"/>
                  </a:lnTo>
                  <a:lnTo>
                    <a:pt x="151" y="158"/>
                  </a:lnTo>
                  <a:lnTo>
                    <a:pt x="125" y="123"/>
                  </a:lnTo>
                  <a:lnTo>
                    <a:pt x="96" y="90"/>
                  </a:lnTo>
                  <a:lnTo>
                    <a:pt x="66" y="62"/>
                  </a:lnTo>
                  <a:lnTo>
                    <a:pt x="42" y="41"/>
                  </a:lnTo>
                  <a:lnTo>
                    <a:pt x="26" y="25"/>
                  </a:lnTo>
                  <a:lnTo>
                    <a:pt x="14" y="14"/>
                  </a:lnTo>
                  <a:lnTo>
                    <a:pt x="6" y="7"/>
                  </a:lnTo>
                  <a:lnTo>
                    <a:pt x="2" y="3"/>
                  </a:lnTo>
                  <a:lnTo>
                    <a:pt x="0" y="0"/>
                  </a:lnTo>
                  <a:lnTo>
                    <a:pt x="0" y="0"/>
                  </a:lnTo>
                  <a:lnTo>
                    <a:pt x="47" y="11"/>
                  </a:lnTo>
                  <a:close/>
                </a:path>
              </a:pathLst>
            </a:custGeom>
            <a:solidFill>
              <a:schemeClr val="accent1">
                <a:lumMod val="50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4" name="Freeform 9"/>
            <p:cNvSpPr>
              <a:spLocks/>
            </p:cNvSpPr>
            <p:nvPr/>
          </p:nvSpPr>
          <p:spPr bwMode="auto">
            <a:xfrm>
              <a:off x="2625" y="4001"/>
              <a:ext cx="75" cy="58"/>
            </a:xfrm>
            <a:custGeom>
              <a:avLst/>
              <a:gdLst>
                <a:gd name="T0" fmla="*/ 0 w 75"/>
                <a:gd name="T1" fmla="*/ 0 h 58"/>
                <a:gd name="T2" fmla="*/ 1 w 75"/>
                <a:gd name="T3" fmla="*/ 2 h 58"/>
                <a:gd name="T4" fmla="*/ 4 w 75"/>
                <a:gd name="T5" fmla="*/ 6 h 58"/>
                <a:gd name="T6" fmla="*/ 9 w 75"/>
                <a:gd name="T7" fmla="*/ 13 h 58"/>
                <a:gd name="T8" fmla="*/ 15 w 75"/>
                <a:gd name="T9" fmla="*/ 18 h 58"/>
                <a:gd name="T10" fmla="*/ 22 w 75"/>
                <a:gd name="T11" fmla="*/ 20 h 58"/>
                <a:gd name="T12" fmla="*/ 27 w 75"/>
                <a:gd name="T13" fmla="*/ 21 h 58"/>
                <a:gd name="T14" fmla="*/ 29 w 75"/>
                <a:gd name="T15" fmla="*/ 21 h 58"/>
                <a:gd name="T16" fmla="*/ 30 w 75"/>
                <a:gd name="T17" fmla="*/ 21 h 58"/>
                <a:gd name="T18" fmla="*/ 32 w 75"/>
                <a:gd name="T19" fmla="*/ 23 h 58"/>
                <a:gd name="T20" fmla="*/ 38 w 75"/>
                <a:gd name="T21" fmla="*/ 28 h 58"/>
                <a:gd name="T22" fmla="*/ 46 w 75"/>
                <a:gd name="T23" fmla="*/ 33 h 58"/>
                <a:gd name="T24" fmla="*/ 54 w 75"/>
                <a:gd name="T25" fmla="*/ 37 h 58"/>
                <a:gd name="T26" fmla="*/ 62 w 75"/>
                <a:gd name="T27" fmla="*/ 38 h 58"/>
                <a:gd name="T28" fmla="*/ 68 w 75"/>
                <a:gd name="T29" fmla="*/ 39 h 58"/>
                <a:gd name="T30" fmla="*/ 73 w 75"/>
                <a:gd name="T31" fmla="*/ 41 h 58"/>
                <a:gd name="T32" fmla="*/ 75 w 75"/>
                <a:gd name="T33" fmla="*/ 45 h 58"/>
                <a:gd name="T34" fmla="*/ 73 w 75"/>
                <a:gd name="T35" fmla="*/ 49 h 58"/>
                <a:gd name="T36" fmla="*/ 66 w 75"/>
                <a:gd name="T37" fmla="*/ 54 h 58"/>
                <a:gd name="T38" fmla="*/ 57 w 75"/>
                <a:gd name="T39" fmla="*/ 57 h 58"/>
                <a:gd name="T40" fmla="*/ 50 w 75"/>
                <a:gd name="T41" fmla="*/ 58 h 58"/>
                <a:gd name="T42" fmla="*/ 44 w 75"/>
                <a:gd name="T43" fmla="*/ 55 h 58"/>
                <a:gd name="T44" fmla="*/ 37 w 75"/>
                <a:gd name="T45" fmla="*/ 47 h 58"/>
                <a:gd name="T46" fmla="*/ 30 w 75"/>
                <a:gd name="T47" fmla="*/ 39 h 58"/>
                <a:gd name="T48" fmla="*/ 26 w 75"/>
                <a:gd name="T49" fmla="*/ 37 h 58"/>
                <a:gd name="T50" fmla="*/ 26 w 75"/>
                <a:gd name="T51" fmla="*/ 40 h 58"/>
                <a:gd name="T52" fmla="*/ 27 w 75"/>
                <a:gd name="T53" fmla="*/ 44 h 58"/>
                <a:gd name="T54" fmla="*/ 28 w 75"/>
                <a:gd name="T55" fmla="*/ 48 h 58"/>
                <a:gd name="T56" fmla="*/ 29 w 75"/>
                <a:gd name="T57" fmla="*/ 49 h 58"/>
                <a:gd name="T58" fmla="*/ 22 w 75"/>
                <a:gd name="T59" fmla="*/ 47 h 58"/>
                <a:gd name="T60" fmla="*/ 15 w 75"/>
                <a:gd name="T61" fmla="*/ 33 h 58"/>
                <a:gd name="T62" fmla="*/ 14 w 75"/>
                <a:gd name="T63" fmla="*/ 33 h 58"/>
                <a:gd name="T64" fmla="*/ 13 w 75"/>
                <a:gd name="T65" fmla="*/ 33 h 58"/>
                <a:gd name="T66" fmla="*/ 10 w 75"/>
                <a:gd name="T67" fmla="*/ 30 h 58"/>
                <a:gd name="T68" fmla="*/ 5 w 75"/>
                <a:gd name="T69" fmla="*/ 21 h 58"/>
                <a:gd name="T70" fmla="*/ 2 w 75"/>
                <a:gd name="T71" fmla="*/ 12 h 58"/>
                <a:gd name="T72" fmla="*/ 1 w 75"/>
                <a:gd name="T73" fmla="*/ 5 h 58"/>
                <a:gd name="T74" fmla="*/ 0 w 75"/>
                <a:gd name="T75" fmla="*/ 1 h 58"/>
                <a:gd name="T76" fmla="*/ 0 w 75"/>
                <a:gd name="T77" fmla="*/ 0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75" h="58">
                  <a:moveTo>
                    <a:pt x="0" y="0"/>
                  </a:moveTo>
                  <a:lnTo>
                    <a:pt x="1" y="2"/>
                  </a:lnTo>
                  <a:lnTo>
                    <a:pt x="4" y="6"/>
                  </a:lnTo>
                  <a:lnTo>
                    <a:pt x="9" y="13"/>
                  </a:lnTo>
                  <a:lnTo>
                    <a:pt x="15" y="18"/>
                  </a:lnTo>
                  <a:lnTo>
                    <a:pt x="22" y="20"/>
                  </a:lnTo>
                  <a:lnTo>
                    <a:pt x="27" y="21"/>
                  </a:lnTo>
                  <a:lnTo>
                    <a:pt x="29" y="21"/>
                  </a:lnTo>
                  <a:lnTo>
                    <a:pt x="30" y="21"/>
                  </a:lnTo>
                  <a:lnTo>
                    <a:pt x="32" y="23"/>
                  </a:lnTo>
                  <a:lnTo>
                    <a:pt x="38" y="28"/>
                  </a:lnTo>
                  <a:lnTo>
                    <a:pt x="46" y="33"/>
                  </a:lnTo>
                  <a:lnTo>
                    <a:pt x="54" y="37"/>
                  </a:lnTo>
                  <a:lnTo>
                    <a:pt x="62" y="38"/>
                  </a:lnTo>
                  <a:lnTo>
                    <a:pt x="68" y="39"/>
                  </a:lnTo>
                  <a:lnTo>
                    <a:pt x="73" y="41"/>
                  </a:lnTo>
                  <a:lnTo>
                    <a:pt x="75" y="45"/>
                  </a:lnTo>
                  <a:lnTo>
                    <a:pt x="73" y="49"/>
                  </a:lnTo>
                  <a:lnTo>
                    <a:pt x="66" y="54"/>
                  </a:lnTo>
                  <a:lnTo>
                    <a:pt x="57" y="57"/>
                  </a:lnTo>
                  <a:lnTo>
                    <a:pt x="50" y="58"/>
                  </a:lnTo>
                  <a:lnTo>
                    <a:pt x="44" y="55"/>
                  </a:lnTo>
                  <a:lnTo>
                    <a:pt x="37" y="47"/>
                  </a:lnTo>
                  <a:lnTo>
                    <a:pt x="30" y="39"/>
                  </a:lnTo>
                  <a:lnTo>
                    <a:pt x="26" y="37"/>
                  </a:lnTo>
                  <a:lnTo>
                    <a:pt x="26" y="40"/>
                  </a:lnTo>
                  <a:lnTo>
                    <a:pt x="27" y="44"/>
                  </a:lnTo>
                  <a:lnTo>
                    <a:pt x="28" y="48"/>
                  </a:lnTo>
                  <a:lnTo>
                    <a:pt x="29" y="49"/>
                  </a:lnTo>
                  <a:lnTo>
                    <a:pt x="22" y="47"/>
                  </a:lnTo>
                  <a:lnTo>
                    <a:pt x="15" y="33"/>
                  </a:lnTo>
                  <a:lnTo>
                    <a:pt x="14" y="33"/>
                  </a:lnTo>
                  <a:lnTo>
                    <a:pt x="13" y="33"/>
                  </a:lnTo>
                  <a:lnTo>
                    <a:pt x="10" y="30"/>
                  </a:lnTo>
                  <a:lnTo>
                    <a:pt x="5" y="21"/>
                  </a:lnTo>
                  <a:lnTo>
                    <a:pt x="2" y="12"/>
                  </a:lnTo>
                  <a:lnTo>
                    <a:pt x="1" y="5"/>
                  </a:lnTo>
                  <a:lnTo>
                    <a:pt x="0" y="1"/>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Freeform 10"/>
            <p:cNvSpPr>
              <a:spLocks/>
            </p:cNvSpPr>
            <p:nvPr/>
          </p:nvSpPr>
          <p:spPr bwMode="auto">
            <a:xfrm>
              <a:off x="2959" y="3996"/>
              <a:ext cx="67" cy="63"/>
            </a:xfrm>
            <a:custGeom>
              <a:avLst/>
              <a:gdLst>
                <a:gd name="T0" fmla="*/ 3 w 67"/>
                <a:gd name="T1" fmla="*/ 0 h 63"/>
                <a:gd name="T2" fmla="*/ 3 w 67"/>
                <a:gd name="T3" fmla="*/ 2 h 63"/>
                <a:gd name="T4" fmla="*/ 4 w 67"/>
                <a:gd name="T5" fmla="*/ 8 h 63"/>
                <a:gd name="T6" fmla="*/ 7 w 67"/>
                <a:gd name="T7" fmla="*/ 15 h 63"/>
                <a:gd name="T8" fmla="*/ 13 w 67"/>
                <a:gd name="T9" fmla="*/ 19 h 63"/>
                <a:gd name="T10" fmla="*/ 19 w 67"/>
                <a:gd name="T11" fmla="*/ 22 h 63"/>
                <a:gd name="T12" fmla="*/ 23 w 67"/>
                <a:gd name="T13" fmla="*/ 23 h 63"/>
                <a:gd name="T14" fmla="*/ 25 w 67"/>
                <a:gd name="T15" fmla="*/ 23 h 63"/>
                <a:gd name="T16" fmla="*/ 26 w 67"/>
                <a:gd name="T17" fmla="*/ 23 h 63"/>
                <a:gd name="T18" fmla="*/ 28 w 67"/>
                <a:gd name="T19" fmla="*/ 25 h 63"/>
                <a:gd name="T20" fmla="*/ 33 w 67"/>
                <a:gd name="T21" fmla="*/ 31 h 63"/>
                <a:gd name="T22" fmla="*/ 40 w 67"/>
                <a:gd name="T23" fmla="*/ 35 h 63"/>
                <a:gd name="T24" fmla="*/ 47 w 67"/>
                <a:gd name="T25" fmla="*/ 38 h 63"/>
                <a:gd name="T26" fmla="*/ 55 w 67"/>
                <a:gd name="T27" fmla="*/ 40 h 63"/>
                <a:gd name="T28" fmla="*/ 62 w 67"/>
                <a:gd name="T29" fmla="*/ 41 h 63"/>
                <a:gd name="T30" fmla="*/ 67 w 67"/>
                <a:gd name="T31" fmla="*/ 43 h 63"/>
                <a:gd name="T32" fmla="*/ 67 w 67"/>
                <a:gd name="T33" fmla="*/ 46 h 63"/>
                <a:gd name="T34" fmla="*/ 62 w 67"/>
                <a:gd name="T35" fmla="*/ 52 h 63"/>
                <a:gd name="T36" fmla="*/ 53 w 67"/>
                <a:gd name="T37" fmla="*/ 57 h 63"/>
                <a:gd name="T38" fmla="*/ 43 w 67"/>
                <a:gd name="T39" fmla="*/ 61 h 63"/>
                <a:gd name="T40" fmla="*/ 35 w 67"/>
                <a:gd name="T41" fmla="*/ 63 h 63"/>
                <a:gd name="T42" fmla="*/ 29 w 67"/>
                <a:gd name="T43" fmla="*/ 59 h 63"/>
                <a:gd name="T44" fmla="*/ 24 w 67"/>
                <a:gd name="T45" fmla="*/ 50 h 63"/>
                <a:gd name="T46" fmla="*/ 19 w 67"/>
                <a:gd name="T47" fmla="*/ 42 h 63"/>
                <a:gd name="T48" fmla="*/ 16 w 67"/>
                <a:gd name="T49" fmla="*/ 40 h 63"/>
                <a:gd name="T50" fmla="*/ 15 w 67"/>
                <a:gd name="T51" fmla="*/ 43 h 63"/>
                <a:gd name="T52" fmla="*/ 15 w 67"/>
                <a:gd name="T53" fmla="*/ 47 h 63"/>
                <a:gd name="T54" fmla="*/ 16 w 67"/>
                <a:gd name="T55" fmla="*/ 51 h 63"/>
                <a:gd name="T56" fmla="*/ 16 w 67"/>
                <a:gd name="T57" fmla="*/ 53 h 63"/>
                <a:gd name="T58" fmla="*/ 8 w 67"/>
                <a:gd name="T59" fmla="*/ 51 h 63"/>
                <a:gd name="T60" fmla="*/ 6 w 67"/>
                <a:gd name="T61" fmla="*/ 36 h 63"/>
                <a:gd name="T62" fmla="*/ 5 w 67"/>
                <a:gd name="T63" fmla="*/ 36 h 63"/>
                <a:gd name="T64" fmla="*/ 4 w 67"/>
                <a:gd name="T65" fmla="*/ 36 h 63"/>
                <a:gd name="T66" fmla="*/ 1 w 67"/>
                <a:gd name="T67" fmla="*/ 33 h 63"/>
                <a:gd name="T68" fmla="*/ 0 w 67"/>
                <a:gd name="T69" fmla="*/ 24 h 63"/>
                <a:gd name="T70" fmla="*/ 0 w 67"/>
                <a:gd name="T71" fmla="*/ 13 h 63"/>
                <a:gd name="T72" fmla="*/ 1 w 67"/>
                <a:gd name="T73" fmla="*/ 6 h 63"/>
                <a:gd name="T74" fmla="*/ 3 w 67"/>
                <a:gd name="T75" fmla="*/ 1 h 63"/>
                <a:gd name="T76" fmla="*/ 3 w 67"/>
                <a:gd name="T77" fmla="*/ 0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7" h="63">
                  <a:moveTo>
                    <a:pt x="3" y="0"/>
                  </a:moveTo>
                  <a:lnTo>
                    <a:pt x="3" y="2"/>
                  </a:lnTo>
                  <a:lnTo>
                    <a:pt x="4" y="8"/>
                  </a:lnTo>
                  <a:lnTo>
                    <a:pt x="7" y="15"/>
                  </a:lnTo>
                  <a:lnTo>
                    <a:pt x="13" y="19"/>
                  </a:lnTo>
                  <a:lnTo>
                    <a:pt x="19" y="22"/>
                  </a:lnTo>
                  <a:lnTo>
                    <a:pt x="23" y="23"/>
                  </a:lnTo>
                  <a:lnTo>
                    <a:pt x="25" y="23"/>
                  </a:lnTo>
                  <a:lnTo>
                    <a:pt x="26" y="23"/>
                  </a:lnTo>
                  <a:lnTo>
                    <a:pt x="28" y="25"/>
                  </a:lnTo>
                  <a:lnTo>
                    <a:pt x="33" y="31"/>
                  </a:lnTo>
                  <a:lnTo>
                    <a:pt x="40" y="35"/>
                  </a:lnTo>
                  <a:lnTo>
                    <a:pt x="47" y="38"/>
                  </a:lnTo>
                  <a:lnTo>
                    <a:pt x="55" y="40"/>
                  </a:lnTo>
                  <a:lnTo>
                    <a:pt x="62" y="41"/>
                  </a:lnTo>
                  <a:lnTo>
                    <a:pt x="67" y="43"/>
                  </a:lnTo>
                  <a:lnTo>
                    <a:pt x="67" y="46"/>
                  </a:lnTo>
                  <a:lnTo>
                    <a:pt x="62" y="52"/>
                  </a:lnTo>
                  <a:lnTo>
                    <a:pt x="53" y="57"/>
                  </a:lnTo>
                  <a:lnTo>
                    <a:pt x="43" y="61"/>
                  </a:lnTo>
                  <a:lnTo>
                    <a:pt x="35" y="63"/>
                  </a:lnTo>
                  <a:lnTo>
                    <a:pt x="29" y="59"/>
                  </a:lnTo>
                  <a:lnTo>
                    <a:pt x="24" y="50"/>
                  </a:lnTo>
                  <a:lnTo>
                    <a:pt x="19" y="42"/>
                  </a:lnTo>
                  <a:lnTo>
                    <a:pt x="16" y="40"/>
                  </a:lnTo>
                  <a:lnTo>
                    <a:pt x="15" y="43"/>
                  </a:lnTo>
                  <a:lnTo>
                    <a:pt x="15" y="47"/>
                  </a:lnTo>
                  <a:lnTo>
                    <a:pt x="16" y="51"/>
                  </a:lnTo>
                  <a:lnTo>
                    <a:pt x="16" y="53"/>
                  </a:lnTo>
                  <a:lnTo>
                    <a:pt x="8" y="51"/>
                  </a:lnTo>
                  <a:lnTo>
                    <a:pt x="6" y="36"/>
                  </a:lnTo>
                  <a:lnTo>
                    <a:pt x="5" y="36"/>
                  </a:lnTo>
                  <a:lnTo>
                    <a:pt x="4" y="36"/>
                  </a:lnTo>
                  <a:lnTo>
                    <a:pt x="1" y="33"/>
                  </a:lnTo>
                  <a:lnTo>
                    <a:pt x="0" y="24"/>
                  </a:lnTo>
                  <a:lnTo>
                    <a:pt x="0" y="13"/>
                  </a:lnTo>
                  <a:lnTo>
                    <a:pt x="1" y="6"/>
                  </a:lnTo>
                  <a:lnTo>
                    <a:pt x="3" y="1"/>
                  </a:lnTo>
                  <a:lnTo>
                    <a:pt x="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Freeform 11"/>
            <p:cNvSpPr>
              <a:spLocks/>
            </p:cNvSpPr>
            <p:nvPr/>
          </p:nvSpPr>
          <p:spPr bwMode="auto">
            <a:xfrm>
              <a:off x="2759" y="2976"/>
              <a:ext cx="113" cy="131"/>
            </a:xfrm>
            <a:custGeom>
              <a:avLst/>
              <a:gdLst>
                <a:gd name="T0" fmla="*/ 2 w 113"/>
                <a:gd name="T1" fmla="*/ 58 h 131"/>
                <a:gd name="T2" fmla="*/ 11 w 113"/>
                <a:gd name="T3" fmla="*/ 54 h 131"/>
                <a:gd name="T4" fmla="*/ 24 w 113"/>
                <a:gd name="T5" fmla="*/ 46 h 131"/>
                <a:gd name="T6" fmla="*/ 35 w 113"/>
                <a:gd name="T7" fmla="*/ 38 h 131"/>
                <a:gd name="T8" fmla="*/ 41 w 113"/>
                <a:gd name="T9" fmla="*/ 32 h 131"/>
                <a:gd name="T10" fmla="*/ 50 w 113"/>
                <a:gd name="T11" fmla="*/ 20 h 131"/>
                <a:gd name="T12" fmla="*/ 60 w 113"/>
                <a:gd name="T13" fmla="*/ 7 h 131"/>
                <a:gd name="T14" fmla="*/ 70 w 113"/>
                <a:gd name="T15" fmla="*/ 0 h 131"/>
                <a:gd name="T16" fmla="*/ 79 w 113"/>
                <a:gd name="T17" fmla="*/ 5 h 131"/>
                <a:gd name="T18" fmla="*/ 90 w 113"/>
                <a:gd name="T19" fmla="*/ 19 h 131"/>
                <a:gd name="T20" fmla="*/ 103 w 113"/>
                <a:gd name="T21" fmla="*/ 36 h 131"/>
                <a:gd name="T22" fmla="*/ 110 w 113"/>
                <a:gd name="T23" fmla="*/ 47 h 131"/>
                <a:gd name="T24" fmla="*/ 112 w 113"/>
                <a:gd name="T25" fmla="*/ 50 h 131"/>
                <a:gd name="T26" fmla="*/ 112 w 113"/>
                <a:gd name="T27" fmla="*/ 58 h 131"/>
                <a:gd name="T28" fmla="*/ 108 w 113"/>
                <a:gd name="T29" fmla="*/ 65 h 131"/>
                <a:gd name="T30" fmla="*/ 106 w 113"/>
                <a:gd name="T31" fmla="*/ 67 h 131"/>
                <a:gd name="T32" fmla="*/ 107 w 113"/>
                <a:gd name="T33" fmla="*/ 69 h 131"/>
                <a:gd name="T34" fmla="*/ 112 w 113"/>
                <a:gd name="T35" fmla="*/ 82 h 131"/>
                <a:gd name="T36" fmla="*/ 107 w 113"/>
                <a:gd name="T37" fmla="*/ 93 h 131"/>
                <a:gd name="T38" fmla="*/ 102 w 113"/>
                <a:gd name="T39" fmla="*/ 96 h 131"/>
                <a:gd name="T40" fmla="*/ 100 w 113"/>
                <a:gd name="T41" fmla="*/ 99 h 131"/>
                <a:gd name="T42" fmla="*/ 100 w 113"/>
                <a:gd name="T43" fmla="*/ 109 h 131"/>
                <a:gd name="T44" fmla="*/ 93 w 113"/>
                <a:gd name="T45" fmla="*/ 117 h 131"/>
                <a:gd name="T46" fmla="*/ 75 w 113"/>
                <a:gd name="T47" fmla="*/ 123 h 131"/>
                <a:gd name="T48" fmla="*/ 61 w 113"/>
                <a:gd name="T49" fmla="*/ 131 h 131"/>
                <a:gd name="T50" fmla="*/ 51 w 113"/>
                <a:gd name="T51" fmla="*/ 131 h 131"/>
                <a:gd name="T52" fmla="*/ 50 w 113"/>
                <a:gd name="T53" fmla="*/ 127 h 131"/>
                <a:gd name="T54" fmla="*/ 50 w 113"/>
                <a:gd name="T55" fmla="*/ 121 h 131"/>
                <a:gd name="T56" fmla="*/ 49 w 113"/>
                <a:gd name="T57" fmla="*/ 120 h 131"/>
                <a:gd name="T58" fmla="*/ 41 w 113"/>
                <a:gd name="T59" fmla="*/ 117 h 131"/>
                <a:gd name="T60" fmla="*/ 30 w 113"/>
                <a:gd name="T61" fmla="*/ 103 h 131"/>
                <a:gd name="T62" fmla="*/ 23 w 113"/>
                <a:gd name="T63" fmla="*/ 93 h 131"/>
                <a:gd name="T64" fmla="*/ 3 w 113"/>
                <a:gd name="T65" fmla="*/ 97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13" h="131">
                  <a:moveTo>
                    <a:pt x="0" y="59"/>
                  </a:moveTo>
                  <a:lnTo>
                    <a:pt x="2" y="58"/>
                  </a:lnTo>
                  <a:lnTo>
                    <a:pt x="6" y="56"/>
                  </a:lnTo>
                  <a:lnTo>
                    <a:pt x="11" y="54"/>
                  </a:lnTo>
                  <a:lnTo>
                    <a:pt x="17" y="49"/>
                  </a:lnTo>
                  <a:lnTo>
                    <a:pt x="24" y="46"/>
                  </a:lnTo>
                  <a:lnTo>
                    <a:pt x="31" y="41"/>
                  </a:lnTo>
                  <a:lnTo>
                    <a:pt x="35" y="38"/>
                  </a:lnTo>
                  <a:lnTo>
                    <a:pt x="39" y="36"/>
                  </a:lnTo>
                  <a:lnTo>
                    <a:pt x="41" y="32"/>
                  </a:lnTo>
                  <a:lnTo>
                    <a:pt x="45" y="27"/>
                  </a:lnTo>
                  <a:lnTo>
                    <a:pt x="50" y="20"/>
                  </a:lnTo>
                  <a:lnTo>
                    <a:pt x="55" y="13"/>
                  </a:lnTo>
                  <a:lnTo>
                    <a:pt x="60" y="7"/>
                  </a:lnTo>
                  <a:lnTo>
                    <a:pt x="66" y="2"/>
                  </a:lnTo>
                  <a:lnTo>
                    <a:pt x="70" y="0"/>
                  </a:lnTo>
                  <a:lnTo>
                    <a:pt x="75" y="1"/>
                  </a:lnTo>
                  <a:lnTo>
                    <a:pt x="79" y="5"/>
                  </a:lnTo>
                  <a:lnTo>
                    <a:pt x="85" y="11"/>
                  </a:lnTo>
                  <a:lnTo>
                    <a:pt x="90" y="19"/>
                  </a:lnTo>
                  <a:lnTo>
                    <a:pt x="97" y="28"/>
                  </a:lnTo>
                  <a:lnTo>
                    <a:pt x="103" y="36"/>
                  </a:lnTo>
                  <a:lnTo>
                    <a:pt x="107" y="42"/>
                  </a:lnTo>
                  <a:lnTo>
                    <a:pt x="110" y="47"/>
                  </a:lnTo>
                  <a:lnTo>
                    <a:pt x="112" y="49"/>
                  </a:lnTo>
                  <a:lnTo>
                    <a:pt x="112" y="50"/>
                  </a:lnTo>
                  <a:lnTo>
                    <a:pt x="113" y="54"/>
                  </a:lnTo>
                  <a:lnTo>
                    <a:pt x="112" y="58"/>
                  </a:lnTo>
                  <a:lnTo>
                    <a:pt x="110" y="62"/>
                  </a:lnTo>
                  <a:lnTo>
                    <a:pt x="108" y="65"/>
                  </a:lnTo>
                  <a:lnTo>
                    <a:pt x="107" y="66"/>
                  </a:lnTo>
                  <a:lnTo>
                    <a:pt x="106" y="67"/>
                  </a:lnTo>
                  <a:lnTo>
                    <a:pt x="106" y="67"/>
                  </a:lnTo>
                  <a:lnTo>
                    <a:pt x="107" y="69"/>
                  </a:lnTo>
                  <a:lnTo>
                    <a:pt x="109" y="75"/>
                  </a:lnTo>
                  <a:lnTo>
                    <a:pt x="112" y="82"/>
                  </a:lnTo>
                  <a:lnTo>
                    <a:pt x="110" y="89"/>
                  </a:lnTo>
                  <a:lnTo>
                    <a:pt x="107" y="93"/>
                  </a:lnTo>
                  <a:lnTo>
                    <a:pt x="104" y="95"/>
                  </a:lnTo>
                  <a:lnTo>
                    <a:pt x="102" y="96"/>
                  </a:lnTo>
                  <a:lnTo>
                    <a:pt x="100" y="96"/>
                  </a:lnTo>
                  <a:lnTo>
                    <a:pt x="100" y="99"/>
                  </a:lnTo>
                  <a:lnTo>
                    <a:pt x="102" y="103"/>
                  </a:lnTo>
                  <a:lnTo>
                    <a:pt x="100" y="109"/>
                  </a:lnTo>
                  <a:lnTo>
                    <a:pt x="98" y="113"/>
                  </a:lnTo>
                  <a:lnTo>
                    <a:pt x="93" y="117"/>
                  </a:lnTo>
                  <a:lnTo>
                    <a:pt x="84" y="120"/>
                  </a:lnTo>
                  <a:lnTo>
                    <a:pt x="75" y="123"/>
                  </a:lnTo>
                  <a:lnTo>
                    <a:pt x="67" y="128"/>
                  </a:lnTo>
                  <a:lnTo>
                    <a:pt x="61" y="131"/>
                  </a:lnTo>
                  <a:lnTo>
                    <a:pt x="55" y="131"/>
                  </a:lnTo>
                  <a:lnTo>
                    <a:pt x="51" y="131"/>
                  </a:lnTo>
                  <a:lnTo>
                    <a:pt x="50" y="129"/>
                  </a:lnTo>
                  <a:lnTo>
                    <a:pt x="50" y="127"/>
                  </a:lnTo>
                  <a:lnTo>
                    <a:pt x="50" y="123"/>
                  </a:lnTo>
                  <a:lnTo>
                    <a:pt x="50" y="121"/>
                  </a:lnTo>
                  <a:lnTo>
                    <a:pt x="50" y="120"/>
                  </a:lnTo>
                  <a:lnTo>
                    <a:pt x="49" y="120"/>
                  </a:lnTo>
                  <a:lnTo>
                    <a:pt x="45" y="120"/>
                  </a:lnTo>
                  <a:lnTo>
                    <a:pt x="41" y="117"/>
                  </a:lnTo>
                  <a:lnTo>
                    <a:pt x="35" y="111"/>
                  </a:lnTo>
                  <a:lnTo>
                    <a:pt x="30" y="103"/>
                  </a:lnTo>
                  <a:lnTo>
                    <a:pt x="25" y="97"/>
                  </a:lnTo>
                  <a:lnTo>
                    <a:pt x="23" y="93"/>
                  </a:lnTo>
                  <a:lnTo>
                    <a:pt x="22" y="92"/>
                  </a:lnTo>
                  <a:lnTo>
                    <a:pt x="3" y="97"/>
                  </a:lnTo>
                  <a:lnTo>
                    <a:pt x="0" y="5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12"/>
            <p:cNvSpPr>
              <a:spLocks/>
            </p:cNvSpPr>
            <p:nvPr/>
          </p:nvSpPr>
          <p:spPr bwMode="auto">
            <a:xfrm>
              <a:off x="2749" y="3061"/>
              <a:ext cx="10" cy="12"/>
            </a:xfrm>
            <a:custGeom>
              <a:avLst/>
              <a:gdLst>
                <a:gd name="T0" fmla="*/ 5 w 10"/>
                <a:gd name="T1" fmla="*/ 0 h 12"/>
                <a:gd name="T2" fmla="*/ 3 w 10"/>
                <a:gd name="T3" fmla="*/ 1 h 12"/>
                <a:gd name="T4" fmla="*/ 1 w 10"/>
                <a:gd name="T5" fmla="*/ 2 h 12"/>
                <a:gd name="T6" fmla="*/ 0 w 10"/>
                <a:gd name="T7" fmla="*/ 5 h 12"/>
                <a:gd name="T8" fmla="*/ 0 w 10"/>
                <a:gd name="T9" fmla="*/ 7 h 12"/>
                <a:gd name="T10" fmla="*/ 1 w 10"/>
                <a:gd name="T11" fmla="*/ 9 h 12"/>
                <a:gd name="T12" fmla="*/ 3 w 10"/>
                <a:gd name="T13" fmla="*/ 11 h 12"/>
                <a:gd name="T14" fmla="*/ 4 w 10"/>
                <a:gd name="T15" fmla="*/ 12 h 12"/>
                <a:gd name="T16" fmla="*/ 6 w 10"/>
                <a:gd name="T17" fmla="*/ 12 h 12"/>
                <a:gd name="T18" fmla="*/ 8 w 10"/>
                <a:gd name="T19" fmla="*/ 12 h 12"/>
                <a:gd name="T20" fmla="*/ 9 w 10"/>
                <a:gd name="T21" fmla="*/ 11 h 12"/>
                <a:gd name="T22" fmla="*/ 10 w 10"/>
                <a:gd name="T23" fmla="*/ 9 h 12"/>
                <a:gd name="T24" fmla="*/ 10 w 10"/>
                <a:gd name="T25" fmla="*/ 7 h 12"/>
                <a:gd name="T26" fmla="*/ 10 w 10"/>
                <a:gd name="T27" fmla="*/ 5 h 12"/>
                <a:gd name="T28" fmla="*/ 8 w 10"/>
                <a:gd name="T29" fmla="*/ 2 h 12"/>
                <a:gd name="T30" fmla="*/ 7 w 10"/>
                <a:gd name="T31" fmla="*/ 1 h 12"/>
                <a:gd name="T32" fmla="*/ 5 w 10"/>
                <a:gd name="T33"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0" h="12">
                  <a:moveTo>
                    <a:pt x="5" y="0"/>
                  </a:moveTo>
                  <a:lnTo>
                    <a:pt x="3" y="1"/>
                  </a:lnTo>
                  <a:lnTo>
                    <a:pt x="1" y="2"/>
                  </a:lnTo>
                  <a:lnTo>
                    <a:pt x="0" y="5"/>
                  </a:lnTo>
                  <a:lnTo>
                    <a:pt x="0" y="7"/>
                  </a:lnTo>
                  <a:lnTo>
                    <a:pt x="1" y="9"/>
                  </a:lnTo>
                  <a:lnTo>
                    <a:pt x="3" y="11"/>
                  </a:lnTo>
                  <a:lnTo>
                    <a:pt x="4" y="12"/>
                  </a:lnTo>
                  <a:lnTo>
                    <a:pt x="6" y="12"/>
                  </a:lnTo>
                  <a:lnTo>
                    <a:pt x="8" y="12"/>
                  </a:lnTo>
                  <a:lnTo>
                    <a:pt x="9" y="11"/>
                  </a:lnTo>
                  <a:lnTo>
                    <a:pt x="10" y="9"/>
                  </a:lnTo>
                  <a:lnTo>
                    <a:pt x="10" y="7"/>
                  </a:lnTo>
                  <a:lnTo>
                    <a:pt x="10" y="5"/>
                  </a:lnTo>
                  <a:lnTo>
                    <a:pt x="8" y="2"/>
                  </a:lnTo>
                  <a:lnTo>
                    <a:pt x="7" y="1"/>
                  </a:lnTo>
                  <a:lnTo>
                    <a:pt x="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Freeform 13"/>
            <p:cNvSpPr>
              <a:spLocks/>
            </p:cNvSpPr>
            <p:nvPr/>
          </p:nvSpPr>
          <p:spPr bwMode="auto">
            <a:xfrm>
              <a:off x="2834" y="3127"/>
              <a:ext cx="174" cy="45"/>
            </a:xfrm>
            <a:custGeom>
              <a:avLst/>
              <a:gdLst>
                <a:gd name="T0" fmla="*/ 85 w 174"/>
                <a:gd name="T1" fmla="*/ 7 h 45"/>
                <a:gd name="T2" fmla="*/ 102 w 174"/>
                <a:gd name="T3" fmla="*/ 7 h 45"/>
                <a:gd name="T4" fmla="*/ 117 w 174"/>
                <a:gd name="T5" fmla="*/ 9 h 45"/>
                <a:gd name="T6" fmla="*/ 132 w 174"/>
                <a:gd name="T7" fmla="*/ 12 h 45"/>
                <a:gd name="T8" fmla="*/ 144 w 174"/>
                <a:gd name="T9" fmla="*/ 16 h 45"/>
                <a:gd name="T10" fmla="*/ 156 w 174"/>
                <a:gd name="T11" fmla="*/ 21 h 45"/>
                <a:gd name="T12" fmla="*/ 163 w 174"/>
                <a:gd name="T13" fmla="*/ 27 h 45"/>
                <a:gd name="T14" fmla="*/ 169 w 174"/>
                <a:gd name="T15" fmla="*/ 34 h 45"/>
                <a:gd name="T16" fmla="*/ 172 w 174"/>
                <a:gd name="T17" fmla="*/ 41 h 45"/>
                <a:gd name="T18" fmla="*/ 172 w 174"/>
                <a:gd name="T19" fmla="*/ 40 h 45"/>
                <a:gd name="T20" fmla="*/ 174 w 174"/>
                <a:gd name="T21" fmla="*/ 39 h 45"/>
                <a:gd name="T22" fmla="*/ 174 w 174"/>
                <a:gd name="T23" fmla="*/ 39 h 45"/>
                <a:gd name="T24" fmla="*/ 174 w 174"/>
                <a:gd name="T25" fmla="*/ 37 h 45"/>
                <a:gd name="T26" fmla="*/ 171 w 174"/>
                <a:gd name="T27" fmla="*/ 30 h 45"/>
                <a:gd name="T28" fmla="*/ 167 w 174"/>
                <a:gd name="T29" fmla="*/ 23 h 45"/>
                <a:gd name="T30" fmla="*/ 158 w 174"/>
                <a:gd name="T31" fmla="*/ 16 h 45"/>
                <a:gd name="T32" fmla="*/ 148 w 174"/>
                <a:gd name="T33" fmla="*/ 10 h 45"/>
                <a:gd name="T34" fmla="*/ 134 w 174"/>
                <a:gd name="T35" fmla="*/ 6 h 45"/>
                <a:gd name="T36" fmla="*/ 119 w 174"/>
                <a:gd name="T37" fmla="*/ 3 h 45"/>
                <a:gd name="T38" fmla="*/ 103 w 174"/>
                <a:gd name="T39" fmla="*/ 0 h 45"/>
                <a:gd name="T40" fmla="*/ 85 w 174"/>
                <a:gd name="T41" fmla="*/ 0 h 45"/>
                <a:gd name="T42" fmla="*/ 67 w 174"/>
                <a:gd name="T43" fmla="*/ 2 h 45"/>
                <a:gd name="T44" fmla="*/ 51 w 174"/>
                <a:gd name="T45" fmla="*/ 5 h 45"/>
                <a:gd name="T46" fmla="*/ 37 w 174"/>
                <a:gd name="T47" fmla="*/ 8 h 45"/>
                <a:gd name="T48" fmla="*/ 24 w 174"/>
                <a:gd name="T49" fmla="*/ 14 h 45"/>
                <a:gd name="T50" fmla="*/ 13 w 174"/>
                <a:gd name="T51" fmla="*/ 19 h 45"/>
                <a:gd name="T52" fmla="*/ 5 w 174"/>
                <a:gd name="T53" fmla="*/ 26 h 45"/>
                <a:gd name="T54" fmla="*/ 1 w 174"/>
                <a:gd name="T55" fmla="*/ 34 h 45"/>
                <a:gd name="T56" fmla="*/ 0 w 174"/>
                <a:gd name="T57" fmla="*/ 42 h 45"/>
                <a:gd name="T58" fmla="*/ 0 w 174"/>
                <a:gd name="T59" fmla="*/ 43 h 45"/>
                <a:gd name="T60" fmla="*/ 1 w 174"/>
                <a:gd name="T61" fmla="*/ 43 h 45"/>
                <a:gd name="T62" fmla="*/ 1 w 174"/>
                <a:gd name="T63" fmla="*/ 44 h 45"/>
                <a:gd name="T64" fmla="*/ 1 w 174"/>
                <a:gd name="T65" fmla="*/ 45 h 45"/>
                <a:gd name="T66" fmla="*/ 3 w 174"/>
                <a:gd name="T67" fmla="*/ 37 h 45"/>
                <a:gd name="T68" fmla="*/ 9 w 174"/>
                <a:gd name="T69" fmla="*/ 31 h 45"/>
                <a:gd name="T70" fmla="*/ 16 w 174"/>
                <a:gd name="T71" fmla="*/ 25 h 45"/>
                <a:gd name="T72" fmla="*/ 27 w 174"/>
                <a:gd name="T73" fmla="*/ 19 h 45"/>
                <a:gd name="T74" fmla="*/ 39 w 174"/>
                <a:gd name="T75" fmla="*/ 14 h 45"/>
                <a:gd name="T76" fmla="*/ 52 w 174"/>
                <a:gd name="T77" fmla="*/ 10 h 45"/>
                <a:gd name="T78" fmla="*/ 68 w 174"/>
                <a:gd name="T79" fmla="*/ 8 h 45"/>
                <a:gd name="T80" fmla="*/ 85 w 174"/>
                <a:gd name="T81" fmla="*/ 7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74" h="45">
                  <a:moveTo>
                    <a:pt x="85" y="7"/>
                  </a:moveTo>
                  <a:lnTo>
                    <a:pt x="102" y="7"/>
                  </a:lnTo>
                  <a:lnTo>
                    <a:pt x="117" y="9"/>
                  </a:lnTo>
                  <a:lnTo>
                    <a:pt x="132" y="12"/>
                  </a:lnTo>
                  <a:lnTo>
                    <a:pt x="144" y="16"/>
                  </a:lnTo>
                  <a:lnTo>
                    <a:pt x="156" y="21"/>
                  </a:lnTo>
                  <a:lnTo>
                    <a:pt x="163" y="27"/>
                  </a:lnTo>
                  <a:lnTo>
                    <a:pt x="169" y="34"/>
                  </a:lnTo>
                  <a:lnTo>
                    <a:pt x="172" y="41"/>
                  </a:lnTo>
                  <a:lnTo>
                    <a:pt x="172" y="40"/>
                  </a:lnTo>
                  <a:lnTo>
                    <a:pt x="174" y="39"/>
                  </a:lnTo>
                  <a:lnTo>
                    <a:pt x="174" y="39"/>
                  </a:lnTo>
                  <a:lnTo>
                    <a:pt x="174" y="37"/>
                  </a:lnTo>
                  <a:lnTo>
                    <a:pt x="171" y="30"/>
                  </a:lnTo>
                  <a:lnTo>
                    <a:pt x="167" y="23"/>
                  </a:lnTo>
                  <a:lnTo>
                    <a:pt x="158" y="16"/>
                  </a:lnTo>
                  <a:lnTo>
                    <a:pt x="148" y="10"/>
                  </a:lnTo>
                  <a:lnTo>
                    <a:pt x="134" y="6"/>
                  </a:lnTo>
                  <a:lnTo>
                    <a:pt x="119" y="3"/>
                  </a:lnTo>
                  <a:lnTo>
                    <a:pt x="103" y="0"/>
                  </a:lnTo>
                  <a:lnTo>
                    <a:pt x="85" y="0"/>
                  </a:lnTo>
                  <a:lnTo>
                    <a:pt x="67" y="2"/>
                  </a:lnTo>
                  <a:lnTo>
                    <a:pt x="51" y="5"/>
                  </a:lnTo>
                  <a:lnTo>
                    <a:pt x="37" y="8"/>
                  </a:lnTo>
                  <a:lnTo>
                    <a:pt x="24" y="14"/>
                  </a:lnTo>
                  <a:lnTo>
                    <a:pt x="13" y="19"/>
                  </a:lnTo>
                  <a:lnTo>
                    <a:pt x="5" y="26"/>
                  </a:lnTo>
                  <a:lnTo>
                    <a:pt x="1" y="34"/>
                  </a:lnTo>
                  <a:lnTo>
                    <a:pt x="0" y="42"/>
                  </a:lnTo>
                  <a:lnTo>
                    <a:pt x="0" y="43"/>
                  </a:lnTo>
                  <a:lnTo>
                    <a:pt x="1" y="43"/>
                  </a:lnTo>
                  <a:lnTo>
                    <a:pt x="1" y="44"/>
                  </a:lnTo>
                  <a:lnTo>
                    <a:pt x="1" y="45"/>
                  </a:lnTo>
                  <a:lnTo>
                    <a:pt x="3" y="37"/>
                  </a:lnTo>
                  <a:lnTo>
                    <a:pt x="9" y="31"/>
                  </a:lnTo>
                  <a:lnTo>
                    <a:pt x="16" y="25"/>
                  </a:lnTo>
                  <a:lnTo>
                    <a:pt x="27" y="19"/>
                  </a:lnTo>
                  <a:lnTo>
                    <a:pt x="39" y="14"/>
                  </a:lnTo>
                  <a:lnTo>
                    <a:pt x="52" y="10"/>
                  </a:lnTo>
                  <a:lnTo>
                    <a:pt x="68" y="8"/>
                  </a:lnTo>
                  <a:lnTo>
                    <a:pt x="85"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14"/>
            <p:cNvSpPr>
              <a:spLocks/>
            </p:cNvSpPr>
            <p:nvPr/>
          </p:nvSpPr>
          <p:spPr bwMode="auto">
            <a:xfrm>
              <a:off x="2816" y="2931"/>
              <a:ext cx="193" cy="46"/>
            </a:xfrm>
            <a:custGeom>
              <a:avLst/>
              <a:gdLst>
                <a:gd name="T0" fmla="*/ 97 w 193"/>
                <a:gd name="T1" fmla="*/ 39 h 46"/>
                <a:gd name="T2" fmla="*/ 79 w 193"/>
                <a:gd name="T3" fmla="*/ 39 h 46"/>
                <a:gd name="T4" fmla="*/ 62 w 193"/>
                <a:gd name="T5" fmla="*/ 38 h 46"/>
                <a:gd name="T6" fmla="*/ 46 w 193"/>
                <a:gd name="T7" fmla="*/ 36 h 46"/>
                <a:gd name="T8" fmla="*/ 32 w 193"/>
                <a:gd name="T9" fmla="*/ 31 h 46"/>
                <a:gd name="T10" fmla="*/ 20 w 193"/>
                <a:gd name="T11" fmla="*/ 27 h 46"/>
                <a:gd name="T12" fmla="*/ 11 w 193"/>
                <a:gd name="T13" fmla="*/ 21 h 46"/>
                <a:gd name="T14" fmla="*/ 3 w 193"/>
                <a:gd name="T15" fmla="*/ 15 h 46"/>
                <a:gd name="T16" fmla="*/ 0 w 193"/>
                <a:gd name="T17" fmla="*/ 8 h 46"/>
                <a:gd name="T18" fmla="*/ 0 w 193"/>
                <a:gd name="T19" fmla="*/ 9 h 46"/>
                <a:gd name="T20" fmla="*/ 0 w 193"/>
                <a:gd name="T21" fmla="*/ 9 h 46"/>
                <a:gd name="T22" fmla="*/ 0 w 193"/>
                <a:gd name="T23" fmla="*/ 10 h 46"/>
                <a:gd name="T24" fmla="*/ 0 w 193"/>
                <a:gd name="T25" fmla="*/ 11 h 46"/>
                <a:gd name="T26" fmla="*/ 2 w 193"/>
                <a:gd name="T27" fmla="*/ 19 h 46"/>
                <a:gd name="T28" fmla="*/ 9 w 193"/>
                <a:gd name="T29" fmla="*/ 26 h 46"/>
                <a:gd name="T30" fmla="*/ 18 w 193"/>
                <a:gd name="T31" fmla="*/ 32 h 46"/>
                <a:gd name="T32" fmla="*/ 30 w 193"/>
                <a:gd name="T33" fmla="*/ 37 h 46"/>
                <a:gd name="T34" fmla="*/ 45 w 193"/>
                <a:gd name="T35" fmla="*/ 41 h 46"/>
                <a:gd name="T36" fmla="*/ 60 w 193"/>
                <a:gd name="T37" fmla="*/ 45 h 46"/>
                <a:gd name="T38" fmla="*/ 78 w 193"/>
                <a:gd name="T39" fmla="*/ 46 h 46"/>
                <a:gd name="T40" fmla="*/ 97 w 193"/>
                <a:gd name="T41" fmla="*/ 46 h 46"/>
                <a:gd name="T42" fmla="*/ 116 w 193"/>
                <a:gd name="T43" fmla="*/ 45 h 46"/>
                <a:gd name="T44" fmla="*/ 134 w 193"/>
                <a:gd name="T45" fmla="*/ 41 h 46"/>
                <a:gd name="T46" fmla="*/ 151 w 193"/>
                <a:gd name="T47" fmla="*/ 37 h 46"/>
                <a:gd name="T48" fmla="*/ 165 w 193"/>
                <a:gd name="T49" fmla="*/ 31 h 46"/>
                <a:gd name="T50" fmla="*/ 176 w 193"/>
                <a:gd name="T51" fmla="*/ 26 h 46"/>
                <a:gd name="T52" fmla="*/ 185 w 193"/>
                <a:gd name="T53" fmla="*/ 19 h 46"/>
                <a:gd name="T54" fmla="*/ 190 w 193"/>
                <a:gd name="T55" fmla="*/ 11 h 46"/>
                <a:gd name="T56" fmla="*/ 193 w 193"/>
                <a:gd name="T57" fmla="*/ 3 h 46"/>
                <a:gd name="T58" fmla="*/ 193 w 193"/>
                <a:gd name="T59" fmla="*/ 2 h 46"/>
                <a:gd name="T60" fmla="*/ 193 w 193"/>
                <a:gd name="T61" fmla="*/ 1 h 46"/>
                <a:gd name="T62" fmla="*/ 193 w 193"/>
                <a:gd name="T63" fmla="*/ 1 h 46"/>
                <a:gd name="T64" fmla="*/ 193 w 193"/>
                <a:gd name="T65" fmla="*/ 0 h 46"/>
                <a:gd name="T66" fmla="*/ 189 w 193"/>
                <a:gd name="T67" fmla="*/ 7 h 46"/>
                <a:gd name="T68" fmla="*/ 183 w 193"/>
                <a:gd name="T69" fmla="*/ 13 h 46"/>
                <a:gd name="T70" fmla="*/ 174 w 193"/>
                <a:gd name="T71" fmla="*/ 20 h 46"/>
                <a:gd name="T72" fmla="*/ 162 w 193"/>
                <a:gd name="T73" fmla="*/ 26 h 46"/>
                <a:gd name="T74" fmla="*/ 149 w 193"/>
                <a:gd name="T75" fmla="*/ 31 h 46"/>
                <a:gd name="T76" fmla="*/ 133 w 193"/>
                <a:gd name="T77" fmla="*/ 35 h 46"/>
                <a:gd name="T78" fmla="*/ 115 w 193"/>
                <a:gd name="T79" fmla="*/ 38 h 46"/>
                <a:gd name="T80" fmla="*/ 97 w 193"/>
                <a:gd name="T81" fmla="*/ 39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93" h="46">
                  <a:moveTo>
                    <a:pt x="97" y="39"/>
                  </a:moveTo>
                  <a:lnTo>
                    <a:pt x="79" y="39"/>
                  </a:lnTo>
                  <a:lnTo>
                    <a:pt x="62" y="38"/>
                  </a:lnTo>
                  <a:lnTo>
                    <a:pt x="46" y="36"/>
                  </a:lnTo>
                  <a:lnTo>
                    <a:pt x="32" y="31"/>
                  </a:lnTo>
                  <a:lnTo>
                    <a:pt x="20" y="27"/>
                  </a:lnTo>
                  <a:lnTo>
                    <a:pt x="11" y="21"/>
                  </a:lnTo>
                  <a:lnTo>
                    <a:pt x="3" y="15"/>
                  </a:lnTo>
                  <a:lnTo>
                    <a:pt x="0" y="8"/>
                  </a:lnTo>
                  <a:lnTo>
                    <a:pt x="0" y="9"/>
                  </a:lnTo>
                  <a:lnTo>
                    <a:pt x="0" y="9"/>
                  </a:lnTo>
                  <a:lnTo>
                    <a:pt x="0" y="10"/>
                  </a:lnTo>
                  <a:lnTo>
                    <a:pt x="0" y="11"/>
                  </a:lnTo>
                  <a:lnTo>
                    <a:pt x="2" y="19"/>
                  </a:lnTo>
                  <a:lnTo>
                    <a:pt x="9" y="26"/>
                  </a:lnTo>
                  <a:lnTo>
                    <a:pt x="18" y="32"/>
                  </a:lnTo>
                  <a:lnTo>
                    <a:pt x="30" y="37"/>
                  </a:lnTo>
                  <a:lnTo>
                    <a:pt x="45" y="41"/>
                  </a:lnTo>
                  <a:lnTo>
                    <a:pt x="60" y="45"/>
                  </a:lnTo>
                  <a:lnTo>
                    <a:pt x="78" y="46"/>
                  </a:lnTo>
                  <a:lnTo>
                    <a:pt x="97" y="46"/>
                  </a:lnTo>
                  <a:lnTo>
                    <a:pt x="116" y="45"/>
                  </a:lnTo>
                  <a:lnTo>
                    <a:pt x="134" y="41"/>
                  </a:lnTo>
                  <a:lnTo>
                    <a:pt x="151" y="37"/>
                  </a:lnTo>
                  <a:lnTo>
                    <a:pt x="165" y="31"/>
                  </a:lnTo>
                  <a:lnTo>
                    <a:pt x="176" y="26"/>
                  </a:lnTo>
                  <a:lnTo>
                    <a:pt x="185" y="19"/>
                  </a:lnTo>
                  <a:lnTo>
                    <a:pt x="190" y="11"/>
                  </a:lnTo>
                  <a:lnTo>
                    <a:pt x="193" y="3"/>
                  </a:lnTo>
                  <a:lnTo>
                    <a:pt x="193" y="2"/>
                  </a:lnTo>
                  <a:lnTo>
                    <a:pt x="193" y="1"/>
                  </a:lnTo>
                  <a:lnTo>
                    <a:pt x="193" y="1"/>
                  </a:lnTo>
                  <a:lnTo>
                    <a:pt x="193" y="0"/>
                  </a:lnTo>
                  <a:lnTo>
                    <a:pt x="189" y="7"/>
                  </a:lnTo>
                  <a:lnTo>
                    <a:pt x="183" y="13"/>
                  </a:lnTo>
                  <a:lnTo>
                    <a:pt x="174" y="20"/>
                  </a:lnTo>
                  <a:lnTo>
                    <a:pt x="162" y="26"/>
                  </a:lnTo>
                  <a:lnTo>
                    <a:pt x="149" y="31"/>
                  </a:lnTo>
                  <a:lnTo>
                    <a:pt x="133" y="35"/>
                  </a:lnTo>
                  <a:lnTo>
                    <a:pt x="115" y="38"/>
                  </a:lnTo>
                  <a:lnTo>
                    <a:pt x="97" y="3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15"/>
            <p:cNvSpPr>
              <a:spLocks/>
            </p:cNvSpPr>
            <p:nvPr/>
          </p:nvSpPr>
          <p:spPr bwMode="auto">
            <a:xfrm>
              <a:off x="2800" y="2935"/>
              <a:ext cx="36" cy="236"/>
            </a:xfrm>
            <a:custGeom>
              <a:avLst/>
              <a:gdLst>
                <a:gd name="T0" fmla="*/ 9 w 36"/>
                <a:gd name="T1" fmla="*/ 119 h 236"/>
                <a:gd name="T2" fmla="*/ 7 w 36"/>
                <a:gd name="T3" fmla="*/ 77 h 236"/>
                <a:gd name="T4" fmla="*/ 7 w 36"/>
                <a:gd name="T5" fmla="*/ 42 h 236"/>
                <a:gd name="T6" fmla="*/ 10 w 36"/>
                <a:gd name="T7" fmla="*/ 15 h 236"/>
                <a:gd name="T8" fmla="*/ 16 w 36"/>
                <a:gd name="T9" fmla="*/ 2 h 236"/>
                <a:gd name="T10" fmla="*/ 14 w 36"/>
                <a:gd name="T11" fmla="*/ 2 h 236"/>
                <a:gd name="T12" fmla="*/ 14 w 36"/>
                <a:gd name="T13" fmla="*/ 0 h 236"/>
                <a:gd name="T14" fmla="*/ 13 w 36"/>
                <a:gd name="T15" fmla="*/ 0 h 236"/>
                <a:gd name="T16" fmla="*/ 12 w 36"/>
                <a:gd name="T17" fmla="*/ 0 h 236"/>
                <a:gd name="T18" fmla="*/ 6 w 36"/>
                <a:gd name="T19" fmla="*/ 11 h 236"/>
                <a:gd name="T20" fmla="*/ 1 w 36"/>
                <a:gd name="T21" fmla="*/ 36 h 236"/>
                <a:gd name="T22" fmla="*/ 0 w 36"/>
                <a:gd name="T23" fmla="*/ 73 h 236"/>
                <a:gd name="T24" fmla="*/ 3 w 36"/>
                <a:gd name="T25" fmla="*/ 119 h 236"/>
                <a:gd name="T26" fmla="*/ 9 w 36"/>
                <a:gd name="T27" fmla="*/ 164 h 236"/>
                <a:gd name="T28" fmla="*/ 17 w 36"/>
                <a:gd name="T29" fmla="*/ 201 h 236"/>
                <a:gd name="T30" fmla="*/ 25 w 36"/>
                <a:gd name="T31" fmla="*/ 227 h 236"/>
                <a:gd name="T32" fmla="*/ 32 w 36"/>
                <a:gd name="T33" fmla="*/ 236 h 236"/>
                <a:gd name="T34" fmla="*/ 34 w 36"/>
                <a:gd name="T35" fmla="*/ 236 h 236"/>
                <a:gd name="T36" fmla="*/ 35 w 36"/>
                <a:gd name="T37" fmla="*/ 235 h 236"/>
                <a:gd name="T38" fmla="*/ 35 w 36"/>
                <a:gd name="T39" fmla="*/ 235 h 236"/>
                <a:gd name="T40" fmla="*/ 36 w 36"/>
                <a:gd name="T41" fmla="*/ 235 h 236"/>
                <a:gd name="T42" fmla="*/ 28 w 36"/>
                <a:gd name="T43" fmla="*/ 222 h 236"/>
                <a:gd name="T44" fmla="*/ 21 w 36"/>
                <a:gd name="T45" fmla="*/ 196 h 236"/>
                <a:gd name="T46" fmla="*/ 14 w 36"/>
                <a:gd name="T47" fmla="*/ 161 h 236"/>
                <a:gd name="T48" fmla="*/ 9 w 36"/>
                <a:gd name="T49" fmla="*/ 119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6" h="236">
                  <a:moveTo>
                    <a:pt x="9" y="119"/>
                  </a:moveTo>
                  <a:lnTo>
                    <a:pt x="7" y="77"/>
                  </a:lnTo>
                  <a:lnTo>
                    <a:pt x="7" y="42"/>
                  </a:lnTo>
                  <a:lnTo>
                    <a:pt x="10" y="15"/>
                  </a:lnTo>
                  <a:lnTo>
                    <a:pt x="16" y="2"/>
                  </a:lnTo>
                  <a:lnTo>
                    <a:pt x="14" y="2"/>
                  </a:lnTo>
                  <a:lnTo>
                    <a:pt x="14" y="0"/>
                  </a:lnTo>
                  <a:lnTo>
                    <a:pt x="13" y="0"/>
                  </a:lnTo>
                  <a:lnTo>
                    <a:pt x="12" y="0"/>
                  </a:lnTo>
                  <a:lnTo>
                    <a:pt x="6" y="11"/>
                  </a:lnTo>
                  <a:lnTo>
                    <a:pt x="1" y="36"/>
                  </a:lnTo>
                  <a:lnTo>
                    <a:pt x="0" y="73"/>
                  </a:lnTo>
                  <a:lnTo>
                    <a:pt x="3" y="119"/>
                  </a:lnTo>
                  <a:lnTo>
                    <a:pt x="9" y="164"/>
                  </a:lnTo>
                  <a:lnTo>
                    <a:pt x="17" y="201"/>
                  </a:lnTo>
                  <a:lnTo>
                    <a:pt x="25" y="227"/>
                  </a:lnTo>
                  <a:lnTo>
                    <a:pt x="32" y="236"/>
                  </a:lnTo>
                  <a:lnTo>
                    <a:pt x="34" y="236"/>
                  </a:lnTo>
                  <a:lnTo>
                    <a:pt x="35" y="235"/>
                  </a:lnTo>
                  <a:lnTo>
                    <a:pt x="35" y="235"/>
                  </a:lnTo>
                  <a:lnTo>
                    <a:pt x="36" y="235"/>
                  </a:lnTo>
                  <a:lnTo>
                    <a:pt x="28" y="222"/>
                  </a:lnTo>
                  <a:lnTo>
                    <a:pt x="21" y="196"/>
                  </a:lnTo>
                  <a:lnTo>
                    <a:pt x="14" y="161"/>
                  </a:lnTo>
                  <a:lnTo>
                    <a:pt x="9" y="11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Freeform 16"/>
            <p:cNvSpPr>
              <a:spLocks/>
            </p:cNvSpPr>
            <p:nvPr/>
          </p:nvSpPr>
          <p:spPr bwMode="auto">
            <a:xfrm>
              <a:off x="3008" y="2931"/>
              <a:ext cx="21" cy="239"/>
            </a:xfrm>
            <a:custGeom>
              <a:avLst/>
              <a:gdLst>
                <a:gd name="T0" fmla="*/ 3 w 21"/>
                <a:gd name="T1" fmla="*/ 0 h 239"/>
                <a:gd name="T2" fmla="*/ 2 w 21"/>
                <a:gd name="T3" fmla="*/ 0 h 239"/>
                <a:gd name="T4" fmla="*/ 2 w 21"/>
                <a:gd name="T5" fmla="*/ 1 h 239"/>
                <a:gd name="T6" fmla="*/ 1 w 21"/>
                <a:gd name="T7" fmla="*/ 1 h 239"/>
                <a:gd name="T8" fmla="*/ 1 w 21"/>
                <a:gd name="T9" fmla="*/ 2 h 239"/>
                <a:gd name="T10" fmla="*/ 7 w 21"/>
                <a:gd name="T11" fmla="*/ 15 h 239"/>
                <a:gd name="T12" fmla="*/ 12 w 21"/>
                <a:gd name="T13" fmla="*/ 40 h 239"/>
                <a:gd name="T14" fmla="*/ 15 w 21"/>
                <a:gd name="T15" fmla="*/ 76 h 239"/>
                <a:gd name="T16" fmla="*/ 15 w 21"/>
                <a:gd name="T17" fmla="*/ 119 h 239"/>
                <a:gd name="T18" fmla="*/ 14 w 21"/>
                <a:gd name="T19" fmla="*/ 162 h 239"/>
                <a:gd name="T20" fmla="*/ 11 w 21"/>
                <a:gd name="T21" fmla="*/ 199 h 239"/>
                <a:gd name="T22" fmla="*/ 5 w 21"/>
                <a:gd name="T23" fmla="*/ 224 h 239"/>
                <a:gd name="T24" fmla="*/ 0 w 21"/>
                <a:gd name="T25" fmla="*/ 238 h 239"/>
                <a:gd name="T26" fmla="*/ 0 w 21"/>
                <a:gd name="T27" fmla="*/ 239 h 239"/>
                <a:gd name="T28" fmla="*/ 1 w 21"/>
                <a:gd name="T29" fmla="*/ 239 h 239"/>
                <a:gd name="T30" fmla="*/ 1 w 21"/>
                <a:gd name="T31" fmla="*/ 239 h 239"/>
                <a:gd name="T32" fmla="*/ 2 w 21"/>
                <a:gd name="T33" fmla="*/ 239 h 239"/>
                <a:gd name="T34" fmla="*/ 9 w 21"/>
                <a:gd name="T35" fmla="*/ 230 h 239"/>
                <a:gd name="T36" fmla="*/ 15 w 21"/>
                <a:gd name="T37" fmla="*/ 204 h 239"/>
                <a:gd name="T38" fmla="*/ 19 w 21"/>
                <a:gd name="T39" fmla="*/ 166 h 239"/>
                <a:gd name="T40" fmla="*/ 21 w 21"/>
                <a:gd name="T41" fmla="*/ 119 h 239"/>
                <a:gd name="T42" fmla="*/ 20 w 21"/>
                <a:gd name="T43" fmla="*/ 72 h 239"/>
                <a:gd name="T44" fmla="*/ 16 w 21"/>
                <a:gd name="T45" fmla="*/ 34 h 239"/>
                <a:gd name="T46" fmla="*/ 11 w 21"/>
                <a:gd name="T47" fmla="*/ 9 h 239"/>
                <a:gd name="T48" fmla="*/ 3 w 21"/>
                <a:gd name="T49" fmla="*/ 0 h 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1" h="239">
                  <a:moveTo>
                    <a:pt x="3" y="0"/>
                  </a:moveTo>
                  <a:lnTo>
                    <a:pt x="2" y="0"/>
                  </a:lnTo>
                  <a:lnTo>
                    <a:pt x="2" y="1"/>
                  </a:lnTo>
                  <a:lnTo>
                    <a:pt x="1" y="1"/>
                  </a:lnTo>
                  <a:lnTo>
                    <a:pt x="1" y="2"/>
                  </a:lnTo>
                  <a:lnTo>
                    <a:pt x="7" y="15"/>
                  </a:lnTo>
                  <a:lnTo>
                    <a:pt x="12" y="40"/>
                  </a:lnTo>
                  <a:lnTo>
                    <a:pt x="15" y="76"/>
                  </a:lnTo>
                  <a:lnTo>
                    <a:pt x="15" y="119"/>
                  </a:lnTo>
                  <a:lnTo>
                    <a:pt x="14" y="162"/>
                  </a:lnTo>
                  <a:lnTo>
                    <a:pt x="11" y="199"/>
                  </a:lnTo>
                  <a:lnTo>
                    <a:pt x="5" y="224"/>
                  </a:lnTo>
                  <a:lnTo>
                    <a:pt x="0" y="238"/>
                  </a:lnTo>
                  <a:lnTo>
                    <a:pt x="0" y="239"/>
                  </a:lnTo>
                  <a:lnTo>
                    <a:pt x="1" y="239"/>
                  </a:lnTo>
                  <a:lnTo>
                    <a:pt x="1" y="239"/>
                  </a:lnTo>
                  <a:lnTo>
                    <a:pt x="2" y="239"/>
                  </a:lnTo>
                  <a:lnTo>
                    <a:pt x="9" y="230"/>
                  </a:lnTo>
                  <a:lnTo>
                    <a:pt x="15" y="204"/>
                  </a:lnTo>
                  <a:lnTo>
                    <a:pt x="19" y="166"/>
                  </a:lnTo>
                  <a:lnTo>
                    <a:pt x="21" y="119"/>
                  </a:lnTo>
                  <a:lnTo>
                    <a:pt x="20" y="72"/>
                  </a:lnTo>
                  <a:lnTo>
                    <a:pt x="16" y="34"/>
                  </a:lnTo>
                  <a:lnTo>
                    <a:pt x="11" y="9"/>
                  </a:lnTo>
                  <a:lnTo>
                    <a:pt x="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Freeform 17"/>
            <p:cNvSpPr>
              <a:spLocks/>
            </p:cNvSpPr>
            <p:nvPr/>
          </p:nvSpPr>
          <p:spPr bwMode="auto">
            <a:xfrm>
              <a:off x="2417" y="2317"/>
              <a:ext cx="1208" cy="117"/>
            </a:xfrm>
            <a:custGeom>
              <a:avLst/>
              <a:gdLst>
                <a:gd name="T0" fmla="*/ 0 w 1208"/>
                <a:gd name="T1" fmla="*/ 0 h 117"/>
                <a:gd name="T2" fmla="*/ 0 w 1208"/>
                <a:gd name="T3" fmla="*/ 25 h 117"/>
                <a:gd name="T4" fmla="*/ 111 w 1208"/>
                <a:gd name="T5" fmla="*/ 117 h 117"/>
                <a:gd name="T6" fmla="*/ 23 w 1208"/>
                <a:gd name="T7" fmla="*/ 25 h 117"/>
                <a:gd name="T8" fmla="*/ 1186 w 1208"/>
                <a:gd name="T9" fmla="*/ 25 h 117"/>
                <a:gd name="T10" fmla="*/ 1098 w 1208"/>
                <a:gd name="T11" fmla="*/ 117 h 117"/>
                <a:gd name="T12" fmla="*/ 1208 w 1208"/>
                <a:gd name="T13" fmla="*/ 25 h 117"/>
                <a:gd name="T14" fmla="*/ 1208 w 1208"/>
                <a:gd name="T15" fmla="*/ 0 h 117"/>
                <a:gd name="T16" fmla="*/ 0 w 1208"/>
                <a:gd name="T17" fmla="*/ 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08" h="117">
                  <a:moveTo>
                    <a:pt x="0" y="0"/>
                  </a:moveTo>
                  <a:lnTo>
                    <a:pt x="0" y="25"/>
                  </a:lnTo>
                  <a:lnTo>
                    <a:pt x="111" y="117"/>
                  </a:lnTo>
                  <a:lnTo>
                    <a:pt x="23" y="25"/>
                  </a:lnTo>
                  <a:lnTo>
                    <a:pt x="1186" y="25"/>
                  </a:lnTo>
                  <a:lnTo>
                    <a:pt x="1098" y="117"/>
                  </a:lnTo>
                  <a:lnTo>
                    <a:pt x="1208" y="25"/>
                  </a:lnTo>
                  <a:lnTo>
                    <a:pt x="1208" y="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Freeform 18"/>
            <p:cNvSpPr>
              <a:spLocks/>
            </p:cNvSpPr>
            <p:nvPr/>
          </p:nvSpPr>
          <p:spPr bwMode="auto">
            <a:xfrm>
              <a:off x="2492" y="2389"/>
              <a:ext cx="96" cy="525"/>
            </a:xfrm>
            <a:custGeom>
              <a:avLst/>
              <a:gdLst>
                <a:gd name="T0" fmla="*/ 74 w 96"/>
                <a:gd name="T1" fmla="*/ 0 h 525"/>
                <a:gd name="T2" fmla="*/ 0 w 96"/>
                <a:gd name="T3" fmla="*/ 525 h 525"/>
                <a:gd name="T4" fmla="*/ 96 w 96"/>
                <a:gd name="T5" fmla="*/ 6 h 525"/>
                <a:gd name="T6" fmla="*/ 74 w 96"/>
                <a:gd name="T7" fmla="*/ 0 h 525"/>
              </a:gdLst>
              <a:ahLst/>
              <a:cxnLst>
                <a:cxn ang="0">
                  <a:pos x="T0" y="T1"/>
                </a:cxn>
                <a:cxn ang="0">
                  <a:pos x="T2" y="T3"/>
                </a:cxn>
                <a:cxn ang="0">
                  <a:pos x="T4" y="T5"/>
                </a:cxn>
                <a:cxn ang="0">
                  <a:pos x="T6" y="T7"/>
                </a:cxn>
              </a:cxnLst>
              <a:rect l="0" t="0" r="r" b="b"/>
              <a:pathLst>
                <a:path w="96" h="525">
                  <a:moveTo>
                    <a:pt x="74" y="0"/>
                  </a:moveTo>
                  <a:lnTo>
                    <a:pt x="0" y="525"/>
                  </a:lnTo>
                  <a:lnTo>
                    <a:pt x="96" y="6"/>
                  </a:lnTo>
                  <a:lnTo>
                    <a:pt x="7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Freeform 19"/>
            <p:cNvSpPr>
              <a:spLocks/>
            </p:cNvSpPr>
            <p:nvPr/>
          </p:nvSpPr>
          <p:spPr bwMode="auto">
            <a:xfrm>
              <a:off x="3458" y="2389"/>
              <a:ext cx="95" cy="525"/>
            </a:xfrm>
            <a:custGeom>
              <a:avLst/>
              <a:gdLst>
                <a:gd name="T0" fmla="*/ 21 w 95"/>
                <a:gd name="T1" fmla="*/ 0 h 525"/>
                <a:gd name="T2" fmla="*/ 95 w 95"/>
                <a:gd name="T3" fmla="*/ 525 h 525"/>
                <a:gd name="T4" fmla="*/ 0 w 95"/>
                <a:gd name="T5" fmla="*/ 6 h 525"/>
                <a:gd name="T6" fmla="*/ 21 w 95"/>
                <a:gd name="T7" fmla="*/ 0 h 525"/>
              </a:gdLst>
              <a:ahLst/>
              <a:cxnLst>
                <a:cxn ang="0">
                  <a:pos x="T0" y="T1"/>
                </a:cxn>
                <a:cxn ang="0">
                  <a:pos x="T2" y="T3"/>
                </a:cxn>
                <a:cxn ang="0">
                  <a:pos x="T4" y="T5"/>
                </a:cxn>
                <a:cxn ang="0">
                  <a:pos x="T6" y="T7"/>
                </a:cxn>
              </a:cxnLst>
              <a:rect l="0" t="0" r="r" b="b"/>
              <a:pathLst>
                <a:path w="95" h="525">
                  <a:moveTo>
                    <a:pt x="21" y="0"/>
                  </a:moveTo>
                  <a:lnTo>
                    <a:pt x="95" y="525"/>
                  </a:lnTo>
                  <a:lnTo>
                    <a:pt x="0" y="6"/>
                  </a:lnTo>
                  <a:lnTo>
                    <a:pt x="2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Freeform 20"/>
            <p:cNvSpPr>
              <a:spLocks/>
            </p:cNvSpPr>
            <p:nvPr/>
          </p:nvSpPr>
          <p:spPr bwMode="auto">
            <a:xfrm>
              <a:off x="2154" y="2944"/>
              <a:ext cx="595" cy="610"/>
            </a:xfrm>
            <a:custGeom>
              <a:avLst/>
              <a:gdLst>
                <a:gd name="T0" fmla="*/ 365 w 595"/>
                <a:gd name="T1" fmla="*/ 224 h 610"/>
                <a:gd name="T2" fmla="*/ 385 w 595"/>
                <a:gd name="T3" fmla="*/ 222 h 610"/>
                <a:gd name="T4" fmla="*/ 440 w 595"/>
                <a:gd name="T5" fmla="*/ 207 h 610"/>
                <a:gd name="T6" fmla="*/ 495 w 595"/>
                <a:gd name="T7" fmla="*/ 185 h 610"/>
                <a:gd name="T8" fmla="*/ 546 w 595"/>
                <a:gd name="T9" fmla="*/ 162 h 610"/>
                <a:gd name="T10" fmla="*/ 582 w 595"/>
                <a:gd name="T11" fmla="*/ 144 h 610"/>
                <a:gd name="T12" fmla="*/ 595 w 595"/>
                <a:gd name="T13" fmla="*/ 136 h 610"/>
                <a:gd name="T14" fmla="*/ 583 w 595"/>
                <a:gd name="T15" fmla="*/ 86 h 610"/>
                <a:gd name="T16" fmla="*/ 566 w 595"/>
                <a:gd name="T17" fmla="*/ 87 h 610"/>
                <a:gd name="T18" fmla="*/ 533 w 595"/>
                <a:gd name="T19" fmla="*/ 88 h 610"/>
                <a:gd name="T20" fmla="*/ 481 w 595"/>
                <a:gd name="T21" fmla="*/ 88 h 610"/>
                <a:gd name="T22" fmla="*/ 412 w 595"/>
                <a:gd name="T23" fmla="*/ 85 h 610"/>
                <a:gd name="T24" fmla="*/ 332 w 595"/>
                <a:gd name="T25" fmla="*/ 78 h 610"/>
                <a:gd name="T26" fmla="*/ 265 w 595"/>
                <a:gd name="T27" fmla="*/ 68 h 610"/>
                <a:gd name="T28" fmla="*/ 208 w 595"/>
                <a:gd name="T29" fmla="*/ 54 h 610"/>
                <a:gd name="T30" fmla="*/ 159 w 595"/>
                <a:gd name="T31" fmla="*/ 40 h 610"/>
                <a:gd name="T32" fmla="*/ 121 w 595"/>
                <a:gd name="T33" fmla="*/ 26 h 610"/>
                <a:gd name="T34" fmla="*/ 92 w 595"/>
                <a:gd name="T35" fmla="*/ 14 h 610"/>
                <a:gd name="T36" fmla="*/ 68 w 595"/>
                <a:gd name="T37" fmla="*/ 4 h 610"/>
                <a:gd name="T38" fmla="*/ 10 w 595"/>
                <a:gd name="T39" fmla="*/ 14 h 610"/>
                <a:gd name="T40" fmla="*/ 17 w 595"/>
                <a:gd name="T41" fmla="*/ 137 h 610"/>
                <a:gd name="T42" fmla="*/ 95 w 595"/>
                <a:gd name="T43" fmla="*/ 321 h 610"/>
                <a:gd name="T44" fmla="*/ 159 w 595"/>
                <a:gd name="T45" fmla="*/ 445 h 610"/>
                <a:gd name="T46" fmla="*/ 192 w 595"/>
                <a:gd name="T47" fmla="*/ 517 h 610"/>
                <a:gd name="T48" fmla="*/ 213 w 595"/>
                <a:gd name="T49" fmla="*/ 571 h 610"/>
                <a:gd name="T50" fmla="*/ 222 w 595"/>
                <a:gd name="T51" fmla="*/ 602 h 610"/>
                <a:gd name="T52" fmla="*/ 233 w 595"/>
                <a:gd name="T53" fmla="*/ 607 h 610"/>
                <a:gd name="T54" fmla="*/ 275 w 595"/>
                <a:gd name="T55" fmla="*/ 610 h 610"/>
                <a:gd name="T56" fmla="*/ 338 w 595"/>
                <a:gd name="T57" fmla="*/ 602 h 610"/>
                <a:gd name="T58" fmla="*/ 382 w 595"/>
                <a:gd name="T59" fmla="*/ 561 h 610"/>
                <a:gd name="T60" fmla="*/ 383 w 595"/>
                <a:gd name="T61" fmla="*/ 485 h 610"/>
                <a:gd name="T62" fmla="*/ 356 w 595"/>
                <a:gd name="T63" fmla="*/ 403 h 610"/>
                <a:gd name="T64" fmla="*/ 323 w 595"/>
                <a:gd name="T65" fmla="*/ 325 h 610"/>
                <a:gd name="T66" fmla="*/ 283 w 595"/>
                <a:gd name="T67" fmla="*/ 243 h 610"/>
                <a:gd name="T68" fmla="*/ 287 w 595"/>
                <a:gd name="T69" fmla="*/ 220 h 610"/>
                <a:gd name="T70" fmla="*/ 309 w 595"/>
                <a:gd name="T71" fmla="*/ 224 h 610"/>
                <a:gd name="T72" fmla="*/ 332 w 595"/>
                <a:gd name="T73" fmla="*/ 225 h 610"/>
                <a:gd name="T74" fmla="*/ 351 w 595"/>
                <a:gd name="T75" fmla="*/ 248 h 610"/>
                <a:gd name="T76" fmla="*/ 372 w 595"/>
                <a:gd name="T77" fmla="*/ 280 h 610"/>
                <a:gd name="T78" fmla="*/ 400 w 595"/>
                <a:gd name="T79" fmla="*/ 329 h 610"/>
                <a:gd name="T80" fmla="*/ 421 w 595"/>
                <a:gd name="T81" fmla="*/ 370 h 610"/>
                <a:gd name="T82" fmla="*/ 426 w 595"/>
                <a:gd name="T83" fmla="*/ 379 h 610"/>
                <a:gd name="T84" fmla="*/ 453 w 595"/>
                <a:gd name="T85" fmla="*/ 350 h 610"/>
                <a:gd name="T86" fmla="*/ 435 w 595"/>
                <a:gd name="T87" fmla="*/ 325 h 610"/>
                <a:gd name="T88" fmla="*/ 401 w 595"/>
                <a:gd name="T89" fmla="*/ 280 h 610"/>
                <a:gd name="T90" fmla="*/ 381 w 595"/>
                <a:gd name="T91" fmla="*/ 252 h 610"/>
                <a:gd name="T92" fmla="*/ 361 w 595"/>
                <a:gd name="T93" fmla="*/ 225 h 6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595" h="610">
                  <a:moveTo>
                    <a:pt x="361" y="225"/>
                  </a:moveTo>
                  <a:lnTo>
                    <a:pt x="363" y="225"/>
                  </a:lnTo>
                  <a:lnTo>
                    <a:pt x="365" y="224"/>
                  </a:lnTo>
                  <a:lnTo>
                    <a:pt x="367" y="224"/>
                  </a:lnTo>
                  <a:lnTo>
                    <a:pt x="370" y="224"/>
                  </a:lnTo>
                  <a:lnTo>
                    <a:pt x="385" y="222"/>
                  </a:lnTo>
                  <a:lnTo>
                    <a:pt x="403" y="218"/>
                  </a:lnTo>
                  <a:lnTo>
                    <a:pt x="421" y="213"/>
                  </a:lnTo>
                  <a:lnTo>
                    <a:pt x="440" y="207"/>
                  </a:lnTo>
                  <a:lnTo>
                    <a:pt x="458" y="200"/>
                  </a:lnTo>
                  <a:lnTo>
                    <a:pt x="477" y="192"/>
                  </a:lnTo>
                  <a:lnTo>
                    <a:pt x="495" y="185"/>
                  </a:lnTo>
                  <a:lnTo>
                    <a:pt x="513" y="177"/>
                  </a:lnTo>
                  <a:lnTo>
                    <a:pt x="530" y="169"/>
                  </a:lnTo>
                  <a:lnTo>
                    <a:pt x="546" y="162"/>
                  </a:lnTo>
                  <a:lnTo>
                    <a:pt x="559" y="155"/>
                  </a:lnTo>
                  <a:lnTo>
                    <a:pt x="572" y="149"/>
                  </a:lnTo>
                  <a:lnTo>
                    <a:pt x="582" y="144"/>
                  </a:lnTo>
                  <a:lnTo>
                    <a:pt x="589" y="140"/>
                  </a:lnTo>
                  <a:lnTo>
                    <a:pt x="594" y="137"/>
                  </a:lnTo>
                  <a:lnTo>
                    <a:pt x="595" y="136"/>
                  </a:lnTo>
                  <a:lnTo>
                    <a:pt x="586" y="86"/>
                  </a:lnTo>
                  <a:lnTo>
                    <a:pt x="585" y="86"/>
                  </a:lnTo>
                  <a:lnTo>
                    <a:pt x="583" y="86"/>
                  </a:lnTo>
                  <a:lnTo>
                    <a:pt x="580" y="87"/>
                  </a:lnTo>
                  <a:lnTo>
                    <a:pt x="573" y="87"/>
                  </a:lnTo>
                  <a:lnTo>
                    <a:pt x="566" y="87"/>
                  </a:lnTo>
                  <a:lnTo>
                    <a:pt x="556" y="88"/>
                  </a:lnTo>
                  <a:lnTo>
                    <a:pt x="545" y="88"/>
                  </a:lnTo>
                  <a:lnTo>
                    <a:pt x="533" y="88"/>
                  </a:lnTo>
                  <a:lnTo>
                    <a:pt x="517" y="88"/>
                  </a:lnTo>
                  <a:lnTo>
                    <a:pt x="500" y="88"/>
                  </a:lnTo>
                  <a:lnTo>
                    <a:pt x="481" y="88"/>
                  </a:lnTo>
                  <a:lnTo>
                    <a:pt x="461" y="87"/>
                  </a:lnTo>
                  <a:lnTo>
                    <a:pt x="437" y="86"/>
                  </a:lnTo>
                  <a:lnTo>
                    <a:pt x="412" y="85"/>
                  </a:lnTo>
                  <a:lnTo>
                    <a:pt x="384" y="82"/>
                  </a:lnTo>
                  <a:lnTo>
                    <a:pt x="355" y="80"/>
                  </a:lnTo>
                  <a:lnTo>
                    <a:pt x="332" y="78"/>
                  </a:lnTo>
                  <a:lnTo>
                    <a:pt x="309" y="76"/>
                  </a:lnTo>
                  <a:lnTo>
                    <a:pt x="287" y="72"/>
                  </a:lnTo>
                  <a:lnTo>
                    <a:pt x="265" y="68"/>
                  </a:lnTo>
                  <a:lnTo>
                    <a:pt x="245" y="64"/>
                  </a:lnTo>
                  <a:lnTo>
                    <a:pt x="226" y="60"/>
                  </a:lnTo>
                  <a:lnTo>
                    <a:pt x="208" y="54"/>
                  </a:lnTo>
                  <a:lnTo>
                    <a:pt x="190" y="50"/>
                  </a:lnTo>
                  <a:lnTo>
                    <a:pt x="174" y="45"/>
                  </a:lnTo>
                  <a:lnTo>
                    <a:pt x="159" y="40"/>
                  </a:lnTo>
                  <a:lnTo>
                    <a:pt x="145" y="35"/>
                  </a:lnTo>
                  <a:lnTo>
                    <a:pt x="132" y="31"/>
                  </a:lnTo>
                  <a:lnTo>
                    <a:pt x="121" y="26"/>
                  </a:lnTo>
                  <a:lnTo>
                    <a:pt x="109" y="22"/>
                  </a:lnTo>
                  <a:lnTo>
                    <a:pt x="100" y="17"/>
                  </a:lnTo>
                  <a:lnTo>
                    <a:pt x="92" y="14"/>
                  </a:lnTo>
                  <a:lnTo>
                    <a:pt x="88" y="11"/>
                  </a:lnTo>
                  <a:lnTo>
                    <a:pt x="82" y="8"/>
                  </a:lnTo>
                  <a:lnTo>
                    <a:pt x="68" y="4"/>
                  </a:lnTo>
                  <a:lnTo>
                    <a:pt x="49" y="0"/>
                  </a:lnTo>
                  <a:lnTo>
                    <a:pt x="27" y="3"/>
                  </a:lnTo>
                  <a:lnTo>
                    <a:pt x="10" y="14"/>
                  </a:lnTo>
                  <a:lnTo>
                    <a:pt x="0" y="37"/>
                  </a:lnTo>
                  <a:lnTo>
                    <a:pt x="2" y="78"/>
                  </a:lnTo>
                  <a:lnTo>
                    <a:pt x="17" y="137"/>
                  </a:lnTo>
                  <a:lnTo>
                    <a:pt x="43" y="206"/>
                  </a:lnTo>
                  <a:lnTo>
                    <a:pt x="69" y="266"/>
                  </a:lnTo>
                  <a:lnTo>
                    <a:pt x="95" y="321"/>
                  </a:lnTo>
                  <a:lnTo>
                    <a:pt x="118" y="369"/>
                  </a:lnTo>
                  <a:lnTo>
                    <a:pt x="140" y="410"/>
                  </a:lnTo>
                  <a:lnTo>
                    <a:pt x="159" y="445"/>
                  </a:lnTo>
                  <a:lnTo>
                    <a:pt x="173" y="474"/>
                  </a:lnTo>
                  <a:lnTo>
                    <a:pt x="185" y="497"/>
                  </a:lnTo>
                  <a:lnTo>
                    <a:pt x="192" y="517"/>
                  </a:lnTo>
                  <a:lnTo>
                    <a:pt x="200" y="536"/>
                  </a:lnTo>
                  <a:lnTo>
                    <a:pt x="207" y="554"/>
                  </a:lnTo>
                  <a:lnTo>
                    <a:pt x="213" y="571"/>
                  </a:lnTo>
                  <a:lnTo>
                    <a:pt x="217" y="584"/>
                  </a:lnTo>
                  <a:lnTo>
                    <a:pt x="220" y="595"/>
                  </a:lnTo>
                  <a:lnTo>
                    <a:pt x="222" y="602"/>
                  </a:lnTo>
                  <a:lnTo>
                    <a:pt x="223" y="604"/>
                  </a:lnTo>
                  <a:lnTo>
                    <a:pt x="225" y="605"/>
                  </a:lnTo>
                  <a:lnTo>
                    <a:pt x="233" y="607"/>
                  </a:lnTo>
                  <a:lnTo>
                    <a:pt x="244" y="608"/>
                  </a:lnTo>
                  <a:lnTo>
                    <a:pt x="259" y="610"/>
                  </a:lnTo>
                  <a:lnTo>
                    <a:pt x="275" y="610"/>
                  </a:lnTo>
                  <a:lnTo>
                    <a:pt x="296" y="610"/>
                  </a:lnTo>
                  <a:lnTo>
                    <a:pt x="316" y="607"/>
                  </a:lnTo>
                  <a:lnTo>
                    <a:pt x="338" y="602"/>
                  </a:lnTo>
                  <a:lnTo>
                    <a:pt x="359" y="593"/>
                  </a:lnTo>
                  <a:lnTo>
                    <a:pt x="373" y="579"/>
                  </a:lnTo>
                  <a:lnTo>
                    <a:pt x="382" y="561"/>
                  </a:lnTo>
                  <a:lnTo>
                    <a:pt x="387" y="538"/>
                  </a:lnTo>
                  <a:lnTo>
                    <a:pt x="387" y="513"/>
                  </a:lnTo>
                  <a:lnTo>
                    <a:pt x="383" y="485"/>
                  </a:lnTo>
                  <a:lnTo>
                    <a:pt x="375" y="456"/>
                  </a:lnTo>
                  <a:lnTo>
                    <a:pt x="365" y="425"/>
                  </a:lnTo>
                  <a:lnTo>
                    <a:pt x="356" y="403"/>
                  </a:lnTo>
                  <a:lnTo>
                    <a:pt x="346" y="379"/>
                  </a:lnTo>
                  <a:lnTo>
                    <a:pt x="335" y="353"/>
                  </a:lnTo>
                  <a:lnTo>
                    <a:pt x="323" y="325"/>
                  </a:lnTo>
                  <a:lnTo>
                    <a:pt x="309" y="297"/>
                  </a:lnTo>
                  <a:lnTo>
                    <a:pt x="296" y="270"/>
                  </a:lnTo>
                  <a:lnTo>
                    <a:pt x="283" y="243"/>
                  </a:lnTo>
                  <a:lnTo>
                    <a:pt x="271" y="219"/>
                  </a:lnTo>
                  <a:lnTo>
                    <a:pt x="279" y="220"/>
                  </a:lnTo>
                  <a:lnTo>
                    <a:pt x="287" y="220"/>
                  </a:lnTo>
                  <a:lnTo>
                    <a:pt x="293" y="222"/>
                  </a:lnTo>
                  <a:lnTo>
                    <a:pt x="301" y="223"/>
                  </a:lnTo>
                  <a:lnTo>
                    <a:pt x="309" y="224"/>
                  </a:lnTo>
                  <a:lnTo>
                    <a:pt x="317" y="224"/>
                  </a:lnTo>
                  <a:lnTo>
                    <a:pt x="324" y="225"/>
                  </a:lnTo>
                  <a:lnTo>
                    <a:pt x="332" y="225"/>
                  </a:lnTo>
                  <a:lnTo>
                    <a:pt x="337" y="232"/>
                  </a:lnTo>
                  <a:lnTo>
                    <a:pt x="344" y="240"/>
                  </a:lnTo>
                  <a:lnTo>
                    <a:pt x="351" y="248"/>
                  </a:lnTo>
                  <a:lnTo>
                    <a:pt x="357" y="259"/>
                  </a:lnTo>
                  <a:lnTo>
                    <a:pt x="364" y="269"/>
                  </a:lnTo>
                  <a:lnTo>
                    <a:pt x="372" y="280"/>
                  </a:lnTo>
                  <a:lnTo>
                    <a:pt x="379" y="292"/>
                  </a:lnTo>
                  <a:lnTo>
                    <a:pt x="387" y="305"/>
                  </a:lnTo>
                  <a:lnTo>
                    <a:pt x="400" y="329"/>
                  </a:lnTo>
                  <a:lnTo>
                    <a:pt x="409" y="347"/>
                  </a:lnTo>
                  <a:lnTo>
                    <a:pt x="416" y="361"/>
                  </a:lnTo>
                  <a:lnTo>
                    <a:pt x="421" y="370"/>
                  </a:lnTo>
                  <a:lnTo>
                    <a:pt x="424" y="375"/>
                  </a:lnTo>
                  <a:lnTo>
                    <a:pt x="425" y="378"/>
                  </a:lnTo>
                  <a:lnTo>
                    <a:pt x="426" y="379"/>
                  </a:lnTo>
                  <a:lnTo>
                    <a:pt x="426" y="379"/>
                  </a:lnTo>
                  <a:lnTo>
                    <a:pt x="451" y="384"/>
                  </a:lnTo>
                  <a:lnTo>
                    <a:pt x="453" y="350"/>
                  </a:lnTo>
                  <a:lnTo>
                    <a:pt x="451" y="346"/>
                  </a:lnTo>
                  <a:lnTo>
                    <a:pt x="444" y="337"/>
                  </a:lnTo>
                  <a:lnTo>
                    <a:pt x="435" y="325"/>
                  </a:lnTo>
                  <a:lnTo>
                    <a:pt x="424" y="310"/>
                  </a:lnTo>
                  <a:lnTo>
                    <a:pt x="411" y="295"/>
                  </a:lnTo>
                  <a:lnTo>
                    <a:pt x="401" y="280"/>
                  </a:lnTo>
                  <a:lnTo>
                    <a:pt x="391" y="268"/>
                  </a:lnTo>
                  <a:lnTo>
                    <a:pt x="385" y="259"/>
                  </a:lnTo>
                  <a:lnTo>
                    <a:pt x="381" y="252"/>
                  </a:lnTo>
                  <a:lnTo>
                    <a:pt x="375" y="243"/>
                  </a:lnTo>
                  <a:lnTo>
                    <a:pt x="369" y="234"/>
                  </a:lnTo>
                  <a:lnTo>
                    <a:pt x="361" y="225"/>
                  </a:lnTo>
                  <a:close/>
                </a:path>
              </a:pathLst>
            </a:custGeom>
            <a:solidFill>
              <a:schemeClr val="accent1">
                <a:lumMod val="50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6" name="Freeform 21"/>
            <p:cNvSpPr>
              <a:spLocks/>
            </p:cNvSpPr>
            <p:nvPr/>
          </p:nvSpPr>
          <p:spPr bwMode="auto">
            <a:xfrm>
              <a:off x="2909" y="3080"/>
              <a:ext cx="489" cy="1035"/>
            </a:xfrm>
            <a:custGeom>
              <a:avLst/>
              <a:gdLst>
                <a:gd name="T0" fmla="*/ 439 w 489"/>
                <a:gd name="T1" fmla="*/ 18 h 1035"/>
                <a:gd name="T2" fmla="*/ 410 w 489"/>
                <a:gd name="T3" fmla="*/ 47 h 1035"/>
                <a:gd name="T4" fmla="*/ 361 w 489"/>
                <a:gd name="T5" fmla="*/ 100 h 1035"/>
                <a:gd name="T6" fmla="*/ 307 w 489"/>
                <a:gd name="T7" fmla="*/ 169 h 1035"/>
                <a:gd name="T8" fmla="*/ 264 w 489"/>
                <a:gd name="T9" fmla="*/ 243 h 1035"/>
                <a:gd name="T10" fmla="*/ 239 w 489"/>
                <a:gd name="T11" fmla="*/ 290 h 1035"/>
                <a:gd name="T12" fmla="*/ 228 w 489"/>
                <a:gd name="T13" fmla="*/ 311 h 1035"/>
                <a:gd name="T14" fmla="*/ 223 w 489"/>
                <a:gd name="T15" fmla="*/ 319 h 1035"/>
                <a:gd name="T16" fmla="*/ 237 w 489"/>
                <a:gd name="T17" fmla="*/ 331 h 1035"/>
                <a:gd name="T18" fmla="*/ 218 w 489"/>
                <a:gd name="T19" fmla="*/ 343 h 1035"/>
                <a:gd name="T20" fmla="*/ 172 w 489"/>
                <a:gd name="T21" fmla="*/ 383 h 1035"/>
                <a:gd name="T22" fmla="*/ 113 w 489"/>
                <a:gd name="T23" fmla="*/ 460 h 1035"/>
                <a:gd name="T24" fmla="*/ 59 w 489"/>
                <a:gd name="T25" fmla="*/ 582 h 1035"/>
                <a:gd name="T26" fmla="*/ 30 w 489"/>
                <a:gd name="T27" fmla="*/ 707 h 1035"/>
                <a:gd name="T28" fmla="*/ 11 w 489"/>
                <a:gd name="T29" fmla="*/ 798 h 1035"/>
                <a:gd name="T30" fmla="*/ 2 w 489"/>
                <a:gd name="T31" fmla="*/ 852 h 1035"/>
                <a:gd name="T32" fmla="*/ 0 w 489"/>
                <a:gd name="T33" fmla="*/ 870 h 1035"/>
                <a:gd name="T34" fmla="*/ 26 w 489"/>
                <a:gd name="T35" fmla="*/ 896 h 1035"/>
                <a:gd name="T36" fmla="*/ 42 w 489"/>
                <a:gd name="T37" fmla="*/ 849 h 1035"/>
                <a:gd name="T38" fmla="*/ 71 w 489"/>
                <a:gd name="T39" fmla="*/ 777 h 1035"/>
                <a:gd name="T40" fmla="*/ 105 w 489"/>
                <a:gd name="T41" fmla="*/ 704 h 1035"/>
                <a:gd name="T42" fmla="*/ 143 w 489"/>
                <a:gd name="T43" fmla="*/ 651 h 1035"/>
                <a:gd name="T44" fmla="*/ 189 w 489"/>
                <a:gd name="T45" fmla="*/ 615 h 1035"/>
                <a:gd name="T46" fmla="*/ 234 w 489"/>
                <a:gd name="T47" fmla="*/ 593 h 1035"/>
                <a:gd name="T48" fmla="*/ 264 w 489"/>
                <a:gd name="T49" fmla="*/ 582 h 1035"/>
                <a:gd name="T50" fmla="*/ 265 w 489"/>
                <a:gd name="T51" fmla="*/ 592 h 1035"/>
                <a:gd name="T52" fmla="*/ 259 w 489"/>
                <a:gd name="T53" fmla="*/ 666 h 1035"/>
                <a:gd name="T54" fmla="*/ 286 w 489"/>
                <a:gd name="T55" fmla="*/ 756 h 1035"/>
                <a:gd name="T56" fmla="*/ 314 w 489"/>
                <a:gd name="T57" fmla="*/ 854 h 1035"/>
                <a:gd name="T58" fmla="*/ 341 w 489"/>
                <a:gd name="T59" fmla="*/ 957 h 1035"/>
                <a:gd name="T60" fmla="*/ 359 w 489"/>
                <a:gd name="T61" fmla="*/ 1025 h 1035"/>
                <a:gd name="T62" fmla="*/ 398 w 489"/>
                <a:gd name="T63" fmla="*/ 1007 h 1035"/>
                <a:gd name="T64" fmla="*/ 392 w 489"/>
                <a:gd name="T65" fmla="*/ 966 h 1035"/>
                <a:gd name="T66" fmla="*/ 380 w 489"/>
                <a:gd name="T67" fmla="*/ 868 h 1035"/>
                <a:gd name="T68" fmla="*/ 371 w 489"/>
                <a:gd name="T69" fmla="*/ 752 h 1035"/>
                <a:gd name="T70" fmla="*/ 376 w 489"/>
                <a:gd name="T71" fmla="*/ 656 h 1035"/>
                <a:gd name="T72" fmla="*/ 399 w 489"/>
                <a:gd name="T73" fmla="*/ 573 h 1035"/>
                <a:gd name="T74" fmla="*/ 436 w 489"/>
                <a:gd name="T75" fmla="*/ 485 h 1035"/>
                <a:gd name="T76" fmla="*/ 470 w 489"/>
                <a:gd name="T77" fmla="*/ 416 h 1035"/>
                <a:gd name="T78" fmla="*/ 485 w 489"/>
                <a:gd name="T79" fmla="*/ 388 h 1035"/>
                <a:gd name="T80" fmla="*/ 286 w 489"/>
                <a:gd name="T81" fmla="*/ 315 h 1035"/>
                <a:gd name="T82" fmla="*/ 301 w 489"/>
                <a:gd name="T83" fmla="*/ 276 h 1035"/>
                <a:gd name="T84" fmla="*/ 328 w 489"/>
                <a:gd name="T85" fmla="*/ 214 h 1035"/>
                <a:gd name="T86" fmla="*/ 371 w 489"/>
                <a:gd name="T87" fmla="*/ 139 h 1035"/>
                <a:gd name="T88" fmla="*/ 426 w 489"/>
                <a:gd name="T89" fmla="*/ 71 h 1035"/>
                <a:gd name="T90" fmla="*/ 465 w 489"/>
                <a:gd name="T91" fmla="*/ 28 h 1035"/>
                <a:gd name="T92" fmla="*/ 482 w 489"/>
                <a:gd name="T93" fmla="*/ 7 h 1035"/>
                <a:gd name="T94" fmla="*/ 489 w 489"/>
                <a:gd name="T95" fmla="*/ 0 h 1035"/>
                <a:gd name="T96" fmla="*/ 443 w 489"/>
                <a:gd name="T97" fmla="*/ 15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89" h="1035">
                  <a:moveTo>
                    <a:pt x="443" y="15"/>
                  </a:moveTo>
                  <a:lnTo>
                    <a:pt x="439" y="18"/>
                  </a:lnTo>
                  <a:lnTo>
                    <a:pt x="427" y="31"/>
                  </a:lnTo>
                  <a:lnTo>
                    <a:pt x="410" y="47"/>
                  </a:lnTo>
                  <a:lnTo>
                    <a:pt x="387" y="71"/>
                  </a:lnTo>
                  <a:lnTo>
                    <a:pt x="361" y="100"/>
                  </a:lnTo>
                  <a:lnTo>
                    <a:pt x="334" y="133"/>
                  </a:lnTo>
                  <a:lnTo>
                    <a:pt x="307" y="169"/>
                  </a:lnTo>
                  <a:lnTo>
                    <a:pt x="283" y="208"/>
                  </a:lnTo>
                  <a:lnTo>
                    <a:pt x="264" y="243"/>
                  </a:lnTo>
                  <a:lnTo>
                    <a:pt x="250" y="270"/>
                  </a:lnTo>
                  <a:lnTo>
                    <a:pt x="239" y="290"/>
                  </a:lnTo>
                  <a:lnTo>
                    <a:pt x="232" y="303"/>
                  </a:lnTo>
                  <a:lnTo>
                    <a:pt x="228" y="311"/>
                  </a:lnTo>
                  <a:lnTo>
                    <a:pt x="224" y="317"/>
                  </a:lnTo>
                  <a:lnTo>
                    <a:pt x="223" y="319"/>
                  </a:lnTo>
                  <a:lnTo>
                    <a:pt x="223" y="319"/>
                  </a:lnTo>
                  <a:lnTo>
                    <a:pt x="237" y="331"/>
                  </a:lnTo>
                  <a:lnTo>
                    <a:pt x="232" y="334"/>
                  </a:lnTo>
                  <a:lnTo>
                    <a:pt x="218" y="343"/>
                  </a:lnTo>
                  <a:lnTo>
                    <a:pt x="197" y="359"/>
                  </a:lnTo>
                  <a:lnTo>
                    <a:pt x="172" y="383"/>
                  </a:lnTo>
                  <a:lnTo>
                    <a:pt x="143" y="417"/>
                  </a:lnTo>
                  <a:lnTo>
                    <a:pt x="113" y="460"/>
                  </a:lnTo>
                  <a:lnTo>
                    <a:pt x="85" y="514"/>
                  </a:lnTo>
                  <a:lnTo>
                    <a:pt x="59" y="582"/>
                  </a:lnTo>
                  <a:lnTo>
                    <a:pt x="42" y="649"/>
                  </a:lnTo>
                  <a:lnTo>
                    <a:pt x="30" y="707"/>
                  </a:lnTo>
                  <a:lnTo>
                    <a:pt x="19" y="757"/>
                  </a:lnTo>
                  <a:lnTo>
                    <a:pt x="11" y="798"/>
                  </a:lnTo>
                  <a:lnTo>
                    <a:pt x="5" y="830"/>
                  </a:lnTo>
                  <a:lnTo>
                    <a:pt x="2" y="852"/>
                  </a:lnTo>
                  <a:lnTo>
                    <a:pt x="1" y="866"/>
                  </a:lnTo>
                  <a:lnTo>
                    <a:pt x="0" y="870"/>
                  </a:lnTo>
                  <a:lnTo>
                    <a:pt x="23" y="903"/>
                  </a:lnTo>
                  <a:lnTo>
                    <a:pt x="26" y="896"/>
                  </a:lnTo>
                  <a:lnTo>
                    <a:pt x="32" y="877"/>
                  </a:lnTo>
                  <a:lnTo>
                    <a:pt x="42" y="849"/>
                  </a:lnTo>
                  <a:lnTo>
                    <a:pt x="56" y="814"/>
                  </a:lnTo>
                  <a:lnTo>
                    <a:pt x="71" y="777"/>
                  </a:lnTo>
                  <a:lnTo>
                    <a:pt x="87" y="739"/>
                  </a:lnTo>
                  <a:lnTo>
                    <a:pt x="105" y="704"/>
                  </a:lnTo>
                  <a:lnTo>
                    <a:pt x="123" y="674"/>
                  </a:lnTo>
                  <a:lnTo>
                    <a:pt x="143" y="651"/>
                  </a:lnTo>
                  <a:lnTo>
                    <a:pt x="166" y="632"/>
                  </a:lnTo>
                  <a:lnTo>
                    <a:pt x="189" y="615"/>
                  </a:lnTo>
                  <a:lnTo>
                    <a:pt x="213" y="603"/>
                  </a:lnTo>
                  <a:lnTo>
                    <a:pt x="234" y="593"/>
                  </a:lnTo>
                  <a:lnTo>
                    <a:pt x="252" y="586"/>
                  </a:lnTo>
                  <a:lnTo>
                    <a:pt x="264" y="582"/>
                  </a:lnTo>
                  <a:lnTo>
                    <a:pt x="268" y="581"/>
                  </a:lnTo>
                  <a:lnTo>
                    <a:pt x="265" y="592"/>
                  </a:lnTo>
                  <a:lnTo>
                    <a:pt x="259" y="621"/>
                  </a:lnTo>
                  <a:lnTo>
                    <a:pt x="259" y="666"/>
                  </a:lnTo>
                  <a:lnTo>
                    <a:pt x="274" y="720"/>
                  </a:lnTo>
                  <a:lnTo>
                    <a:pt x="286" y="756"/>
                  </a:lnTo>
                  <a:lnTo>
                    <a:pt x="300" y="802"/>
                  </a:lnTo>
                  <a:lnTo>
                    <a:pt x="314" y="854"/>
                  </a:lnTo>
                  <a:lnTo>
                    <a:pt x="329" y="907"/>
                  </a:lnTo>
                  <a:lnTo>
                    <a:pt x="341" y="957"/>
                  </a:lnTo>
                  <a:lnTo>
                    <a:pt x="351" y="997"/>
                  </a:lnTo>
                  <a:lnTo>
                    <a:pt x="359" y="1025"/>
                  </a:lnTo>
                  <a:lnTo>
                    <a:pt x="361" y="1035"/>
                  </a:lnTo>
                  <a:lnTo>
                    <a:pt x="398" y="1007"/>
                  </a:lnTo>
                  <a:lnTo>
                    <a:pt x="396" y="996"/>
                  </a:lnTo>
                  <a:lnTo>
                    <a:pt x="392" y="966"/>
                  </a:lnTo>
                  <a:lnTo>
                    <a:pt x="386" y="922"/>
                  </a:lnTo>
                  <a:lnTo>
                    <a:pt x="380" y="868"/>
                  </a:lnTo>
                  <a:lnTo>
                    <a:pt x="375" y="811"/>
                  </a:lnTo>
                  <a:lnTo>
                    <a:pt x="371" y="752"/>
                  </a:lnTo>
                  <a:lnTo>
                    <a:pt x="371" y="700"/>
                  </a:lnTo>
                  <a:lnTo>
                    <a:pt x="376" y="656"/>
                  </a:lnTo>
                  <a:lnTo>
                    <a:pt x="385" y="617"/>
                  </a:lnTo>
                  <a:lnTo>
                    <a:pt x="399" y="573"/>
                  </a:lnTo>
                  <a:lnTo>
                    <a:pt x="417" y="528"/>
                  </a:lnTo>
                  <a:lnTo>
                    <a:pt x="436" y="485"/>
                  </a:lnTo>
                  <a:lnTo>
                    <a:pt x="454" y="447"/>
                  </a:lnTo>
                  <a:lnTo>
                    <a:pt x="470" y="416"/>
                  </a:lnTo>
                  <a:lnTo>
                    <a:pt x="480" y="395"/>
                  </a:lnTo>
                  <a:lnTo>
                    <a:pt x="485" y="388"/>
                  </a:lnTo>
                  <a:lnTo>
                    <a:pt x="285" y="320"/>
                  </a:lnTo>
                  <a:lnTo>
                    <a:pt x="286" y="315"/>
                  </a:lnTo>
                  <a:lnTo>
                    <a:pt x="292" y="300"/>
                  </a:lnTo>
                  <a:lnTo>
                    <a:pt x="301" y="276"/>
                  </a:lnTo>
                  <a:lnTo>
                    <a:pt x="312" y="247"/>
                  </a:lnTo>
                  <a:lnTo>
                    <a:pt x="328" y="214"/>
                  </a:lnTo>
                  <a:lnTo>
                    <a:pt x="348" y="178"/>
                  </a:lnTo>
                  <a:lnTo>
                    <a:pt x="371" y="139"/>
                  </a:lnTo>
                  <a:lnTo>
                    <a:pt x="398" y="104"/>
                  </a:lnTo>
                  <a:lnTo>
                    <a:pt x="426" y="71"/>
                  </a:lnTo>
                  <a:lnTo>
                    <a:pt x="449" y="46"/>
                  </a:lnTo>
                  <a:lnTo>
                    <a:pt x="465" y="28"/>
                  </a:lnTo>
                  <a:lnTo>
                    <a:pt x="476" y="16"/>
                  </a:lnTo>
                  <a:lnTo>
                    <a:pt x="482" y="7"/>
                  </a:lnTo>
                  <a:lnTo>
                    <a:pt x="487" y="2"/>
                  </a:lnTo>
                  <a:lnTo>
                    <a:pt x="489" y="0"/>
                  </a:lnTo>
                  <a:lnTo>
                    <a:pt x="489" y="0"/>
                  </a:lnTo>
                  <a:lnTo>
                    <a:pt x="443" y="15"/>
                  </a:lnTo>
                  <a:close/>
                </a:path>
              </a:pathLst>
            </a:custGeom>
            <a:solidFill>
              <a:schemeClr val="bg1"/>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7" name="Freeform 22"/>
            <p:cNvSpPr>
              <a:spLocks/>
            </p:cNvSpPr>
            <p:nvPr/>
          </p:nvSpPr>
          <p:spPr bwMode="auto">
            <a:xfrm>
              <a:off x="3239" y="4100"/>
              <a:ext cx="73" cy="57"/>
            </a:xfrm>
            <a:custGeom>
              <a:avLst/>
              <a:gdLst>
                <a:gd name="T0" fmla="*/ 73 w 73"/>
                <a:gd name="T1" fmla="*/ 0 h 57"/>
                <a:gd name="T2" fmla="*/ 72 w 73"/>
                <a:gd name="T3" fmla="*/ 2 h 57"/>
                <a:gd name="T4" fmla="*/ 69 w 73"/>
                <a:gd name="T5" fmla="*/ 7 h 57"/>
                <a:gd name="T6" fmla="*/ 65 w 73"/>
                <a:gd name="T7" fmla="*/ 13 h 57"/>
                <a:gd name="T8" fmla="*/ 58 w 73"/>
                <a:gd name="T9" fmla="*/ 16 h 57"/>
                <a:gd name="T10" fmla="*/ 51 w 73"/>
                <a:gd name="T11" fmla="*/ 17 h 57"/>
                <a:gd name="T12" fmla="*/ 47 w 73"/>
                <a:gd name="T13" fmla="*/ 17 h 57"/>
                <a:gd name="T14" fmla="*/ 45 w 73"/>
                <a:gd name="T15" fmla="*/ 17 h 57"/>
                <a:gd name="T16" fmla="*/ 44 w 73"/>
                <a:gd name="T17" fmla="*/ 17 h 57"/>
                <a:gd name="T18" fmla="*/ 41 w 73"/>
                <a:gd name="T19" fmla="*/ 20 h 57"/>
                <a:gd name="T20" fmla="*/ 36 w 73"/>
                <a:gd name="T21" fmla="*/ 23 h 57"/>
                <a:gd name="T22" fmla="*/ 29 w 73"/>
                <a:gd name="T23" fmla="*/ 26 h 57"/>
                <a:gd name="T24" fmla="*/ 21 w 73"/>
                <a:gd name="T25" fmla="*/ 28 h 57"/>
                <a:gd name="T26" fmla="*/ 13 w 73"/>
                <a:gd name="T27" fmla="*/ 26 h 57"/>
                <a:gd name="T28" fmla="*/ 7 w 73"/>
                <a:gd name="T29" fmla="*/ 25 h 57"/>
                <a:gd name="T30" fmla="*/ 2 w 73"/>
                <a:gd name="T31" fmla="*/ 26 h 57"/>
                <a:gd name="T32" fmla="*/ 0 w 73"/>
                <a:gd name="T33" fmla="*/ 30 h 57"/>
                <a:gd name="T34" fmla="*/ 3 w 73"/>
                <a:gd name="T35" fmla="*/ 37 h 57"/>
                <a:gd name="T36" fmla="*/ 10 w 73"/>
                <a:gd name="T37" fmla="*/ 46 h 57"/>
                <a:gd name="T38" fmla="*/ 19 w 73"/>
                <a:gd name="T39" fmla="*/ 52 h 57"/>
                <a:gd name="T40" fmla="*/ 26 w 73"/>
                <a:gd name="T41" fmla="*/ 57 h 57"/>
                <a:gd name="T42" fmla="*/ 32 w 73"/>
                <a:gd name="T43" fmla="*/ 55 h 57"/>
                <a:gd name="T44" fmla="*/ 39 w 73"/>
                <a:gd name="T45" fmla="*/ 47 h 57"/>
                <a:gd name="T46" fmla="*/ 45 w 73"/>
                <a:gd name="T47" fmla="*/ 40 h 57"/>
                <a:gd name="T48" fmla="*/ 49 w 73"/>
                <a:gd name="T49" fmla="*/ 38 h 57"/>
                <a:gd name="T50" fmla="*/ 49 w 73"/>
                <a:gd name="T51" fmla="*/ 41 h 57"/>
                <a:gd name="T52" fmla="*/ 48 w 73"/>
                <a:gd name="T53" fmla="*/ 47 h 57"/>
                <a:gd name="T54" fmla="*/ 47 w 73"/>
                <a:gd name="T55" fmla="*/ 50 h 57"/>
                <a:gd name="T56" fmla="*/ 46 w 73"/>
                <a:gd name="T57" fmla="*/ 52 h 57"/>
                <a:gd name="T58" fmla="*/ 54 w 73"/>
                <a:gd name="T59" fmla="*/ 52 h 57"/>
                <a:gd name="T60" fmla="*/ 59 w 73"/>
                <a:gd name="T61" fmla="*/ 38 h 57"/>
                <a:gd name="T62" fmla="*/ 60 w 73"/>
                <a:gd name="T63" fmla="*/ 39 h 57"/>
                <a:gd name="T64" fmla="*/ 62 w 73"/>
                <a:gd name="T65" fmla="*/ 38 h 57"/>
                <a:gd name="T66" fmla="*/ 65 w 73"/>
                <a:gd name="T67" fmla="*/ 34 h 57"/>
                <a:gd name="T68" fmla="*/ 68 w 73"/>
                <a:gd name="T69" fmla="*/ 25 h 57"/>
                <a:gd name="T70" fmla="*/ 72 w 73"/>
                <a:gd name="T71" fmla="*/ 14 h 57"/>
                <a:gd name="T72" fmla="*/ 73 w 73"/>
                <a:gd name="T73" fmla="*/ 6 h 57"/>
                <a:gd name="T74" fmla="*/ 73 w 73"/>
                <a:gd name="T75" fmla="*/ 1 h 57"/>
                <a:gd name="T76" fmla="*/ 73 w 73"/>
                <a:gd name="T77" fmla="*/ 0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73" h="57">
                  <a:moveTo>
                    <a:pt x="73" y="0"/>
                  </a:moveTo>
                  <a:lnTo>
                    <a:pt x="72" y="2"/>
                  </a:lnTo>
                  <a:lnTo>
                    <a:pt x="69" y="7"/>
                  </a:lnTo>
                  <a:lnTo>
                    <a:pt x="65" y="13"/>
                  </a:lnTo>
                  <a:lnTo>
                    <a:pt x="58" y="16"/>
                  </a:lnTo>
                  <a:lnTo>
                    <a:pt x="51" y="17"/>
                  </a:lnTo>
                  <a:lnTo>
                    <a:pt x="47" y="17"/>
                  </a:lnTo>
                  <a:lnTo>
                    <a:pt x="45" y="17"/>
                  </a:lnTo>
                  <a:lnTo>
                    <a:pt x="44" y="17"/>
                  </a:lnTo>
                  <a:lnTo>
                    <a:pt x="41" y="20"/>
                  </a:lnTo>
                  <a:lnTo>
                    <a:pt x="36" y="23"/>
                  </a:lnTo>
                  <a:lnTo>
                    <a:pt x="29" y="26"/>
                  </a:lnTo>
                  <a:lnTo>
                    <a:pt x="21" y="28"/>
                  </a:lnTo>
                  <a:lnTo>
                    <a:pt x="13" y="26"/>
                  </a:lnTo>
                  <a:lnTo>
                    <a:pt x="7" y="25"/>
                  </a:lnTo>
                  <a:lnTo>
                    <a:pt x="2" y="26"/>
                  </a:lnTo>
                  <a:lnTo>
                    <a:pt x="0" y="30"/>
                  </a:lnTo>
                  <a:lnTo>
                    <a:pt x="3" y="37"/>
                  </a:lnTo>
                  <a:lnTo>
                    <a:pt x="10" y="46"/>
                  </a:lnTo>
                  <a:lnTo>
                    <a:pt x="19" y="52"/>
                  </a:lnTo>
                  <a:lnTo>
                    <a:pt x="26" y="57"/>
                  </a:lnTo>
                  <a:lnTo>
                    <a:pt x="32" y="55"/>
                  </a:lnTo>
                  <a:lnTo>
                    <a:pt x="39" y="47"/>
                  </a:lnTo>
                  <a:lnTo>
                    <a:pt x="45" y="40"/>
                  </a:lnTo>
                  <a:lnTo>
                    <a:pt x="49" y="38"/>
                  </a:lnTo>
                  <a:lnTo>
                    <a:pt x="49" y="41"/>
                  </a:lnTo>
                  <a:lnTo>
                    <a:pt x="48" y="47"/>
                  </a:lnTo>
                  <a:lnTo>
                    <a:pt x="47" y="50"/>
                  </a:lnTo>
                  <a:lnTo>
                    <a:pt x="46" y="52"/>
                  </a:lnTo>
                  <a:lnTo>
                    <a:pt x="54" y="52"/>
                  </a:lnTo>
                  <a:lnTo>
                    <a:pt x="59" y="38"/>
                  </a:lnTo>
                  <a:lnTo>
                    <a:pt x="60" y="39"/>
                  </a:lnTo>
                  <a:lnTo>
                    <a:pt x="62" y="38"/>
                  </a:lnTo>
                  <a:lnTo>
                    <a:pt x="65" y="34"/>
                  </a:lnTo>
                  <a:lnTo>
                    <a:pt x="68" y="25"/>
                  </a:lnTo>
                  <a:lnTo>
                    <a:pt x="72" y="14"/>
                  </a:lnTo>
                  <a:lnTo>
                    <a:pt x="73" y="6"/>
                  </a:lnTo>
                  <a:lnTo>
                    <a:pt x="73" y="1"/>
                  </a:lnTo>
                  <a:lnTo>
                    <a:pt x="7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 name="Freeform 23"/>
            <p:cNvSpPr>
              <a:spLocks/>
            </p:cNvSpPr>
            <p:nvPr/>
          </p:nvSpPr>
          <p:spPr bwMode="auto">
            <a:xfrm>
              <a:off x="2857" y="3903"/>
              <a:ext cx="70" cy="110"/>
            </a:xfrm>
            <a:custGeom>
              <a:avLst/>
              <a:gdLst>
                <a:gd name="T0" fmla="*/ 70 w 70"/>
                <a:gd name="T1" fmla="*/ 82 h 110"/>
                <a:gd name="T2" fmla="*/ 69 w 70"/>
                <a:gd name="T3" fmla="*/ 83 h 110"/>
                <a:gd name="T4" fmla="*/ 67 w 70"/>
                <a:gd name="T5" fmla="*/ 84 h 110"/>
                <a:gd name="T6" fmla="*/ 63 w 70"/>
                <a:gd name="T7" fmla="*/ 84 h 110"/>
                <a:gd name="T8" fmla="*/ 57 w 70"/>
                <a:gd name="T9" fmla="*/ 78 h 110"/>
                <a:gd name="T10" fmla="*/ 51 w 70"/>
                <a:gd name="T11" fmla="*/ 69 h 110"/>
                <a:gd name="T12" fmla="*/ 47 w 70"/>
                <a:gd name="T13" fmla="*/ 62 h 110"/>
                <a:gd name="T14" fmla="*/ 45 w 70"/>
                <a:gd name="T15" fmla="*/ 57 h 110"/>
                <a:gd name="T16" fmla="*/ 44 w 70"/>
                <a:gd name="T17" fmla="*/ 56 h 110"/>
                <a:gd name="T18" fmla="*/ 42 w 70"/>
                <a:gd name="T19" fmla="*/ 55 h 110"/>
                <a:gd name="T20" fmla="*/ 36 w 70"/>
                <a:gd name="T21" fmla="*/ 51 h 110"/>
                <a:gd name="T22" fmla="*/ 29 w 70"/>
                <a:gd name="T23" fmla="*/ 43 h 110"/>
                <a:gd name="T24" fmla="*/ 21 w 70"/>
                <a:gd name="T25" fmla="*/ 31 h 110"/>
                <a:gd name="T26" fmla="*/ 14 w 70"/>
                <a:gd name="T27" fmla="*/ 18 h 110"/>
                <a:gd name="T28" fmla="*/ 6 w 70"/>
                <a:gd name="T29" fmla="*/ 7 h 110"/>
                <a:gd name="T30" fmla="*/ 1 w 70"/>
                <a:gd name="T31" fmla="*/ 0 h 110"/>
                <a:gd name="T32" fmla="*/ 0 w 70"/>
                <a:gd name="T33" fmla="*/ 1 h 110"/>
                <a:gd name="T34" fmla="*/ 4 w 70"/>
                <a:gd name="T35" fmla="*/ 14 h 110"/>
                <a:gd name="T36" fmla="*/ 10 w 70"/>
                <a:gd name="T37" fmla="*/ 33 h 110"/>
                <a:gd name="T38" fmla="*/ 19 w 70"/>
                <a:gd name="T39" fmla="*/ 54 h 110"/>
                <a:gd name="T40" fmla="*/ 27 w 70"/>
                <a:gd name="T41" fmla="*/ 70 h 110"/>
                <a:gd name="T42" fmla="*/ 34 w 70"/>
                <a:gd name="T43" fmla="*/ 78 h 110"/>
                <a:gd name="T44" fmla="*/ 41 w 70"/>
                <a:gd name="T45" fmla="*/ 81 h 110"/>
                <a:gd name="T46" fmla="*/ 46 w 70"/>
                <a:gd name="T47" fmla="*/ 83 h 110"/>
                <a:gd name="T48" fmla="*/ 50 w 70"/>
                <a:gd name="T49" fmla="*/ 86 h 110"/>
                <a:gd name="T50" fmla="*/ 51 w 70"/>
                <a:gd name="T51" fmla="*/ 92 h 110"/>
                <a:gd name="T52" fmla="*/ 51 w 70"/>
                <a:gd name="T53" fmla="*/ 95 h 110"/>
                <a:gd name="T54" fmla="*/ 50 w 70"/>
                <a:gd name="T55" fmla="*/ 98 h 110"/>
                <a:gd name="T56" fmla="*/ 48 w 70"/>
                <a:gd name="T57" fmla="*/ 98 h 110"/>
                <a:gd name="T58" fmla="*/ 55 w 70"/>
                <a:gd name="T59" fmla="*/ 110 h 110"/>
                <a:gd name="T60" fmla="*/ 60 w 70"/>
                <a:gd name="T61" fmla="*/ 102 h 110"/>
                <a:gd name="T62" fmla="*/ 61 w 70"/>
                <a:gd name="T63" fmla="*/ 104 h 110"/>
                <a:gd name="T64" fmla="*/ 62 w 70"/>
                <a:gd name="T65" fmla="*/ 107 h 110"/>
                <a:gd name="T66" fmla="*/ 64 w 70"/>
                <a:gd name="T67" fmla="*/ 108 h 110"/>
                <a:gd name="T68" fmla="*/ 66 w 70"/>
                <a:gd name="T69" fmla="*/ 103 h 110"/>
                <a:gd name="T70" fmla="*/ 69 w 70"/>
                <a:gd name="T71" fmla="*/ 95 h 110"/>
                <a:gd name="T72" fmla="*/ 70 w 70"/>
                <a:gd name="T73" fmla="*/ 89 h 110"/>
                <a:gd name="T74" fmla="*/ 70 w 70"/>
                <a:gd name="T75" fmla="*/ 84 h 110"/>
                <a:gd name="T76" fmla="*/ 70 w 70"/>
                <a:gd name="T77" fmla="*/ 82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70" h="110">
                  <a:moveTo>
                    <a:pt x="70" y="82"/>
                  </a:moveTo>
                  <a:lnTo>
                    <a:pt x="69" y="83"/>
                  </a:lnTo>
                  <a:lnTo>
                    <a:pt x="67" y="84"/>
                  </a:lnTo>
                  <a:lnTo>
                    <a:pt x="63" y="84"/>
                  </a:lnTo>
                  <a:lnTo>
                    <a:pt x="57" y="78"/>
                  </a:lnTo>
                  <a:lnTo>
                    <a:pt x="51" y="69"/>
                  </a:lnTo>
                  <a:lnTo>
                    <a:pt x="47" y="62"/>
                  </a:lnTo>
                  <a:lnTo>
                    <a:pt x="45" y="57"/>
                  </a:lnTo>
                  <a:lnTo>
                    <a:pt x="44" y="56"/>
                  </a:lnTo>
                  <a:lnTo>
                    <a:pt x="42" y="55"/>
                  </a:lnTo>
                  <a:lnTo>
                    <a:pt x="36" y="51"/>
                  </a:lnTo>
                  <a:lnTo>
                    <a:pt x="29" y="43"/>
                  </a:lnTo>
                  <a:lnTo>
                    <a:pt x="21" y="31"/>
                  </a:lnTo>
                  <a:lnTo>
                    <a:pt x="14" y="18"/>
                  </a:lnTo>
                  <a:lnTo>
                    <a:pt x="6" y="7"/>
                  </a:lnTo>
                  <a:lnTo>
                    <a:pt x="1" y="0"/>
                  </a:lnTo>
                  <a:lnTo>
                    <a:pt x="0" y="1"/>
                  </a:lnTo>
                  <a:lnTo>
                    <a:pt x="4" y="14"/>
                  </a:lnTo>
                  <a:lnTo>
                    <a:pt x="10" y="33"/>
                  </a:lnTo>
                  <a:lnTo>
                    <a:pt x="19" y="54"/>
                  </a:lnTo>
                  <a:lnTo>
                    <a:pt x="27" y="70"/>
                  </a:lnTo>
                  <a:lnTo>
                    <a:pt x="34" y="78"/>
                  </a:lnTo>
                  <a:lnTo>
                    <a:pt x="41" y="81"/>
                  </a:lnTo>
                  <a:lnTo>
                    <a:pt x="46" y="83"/>
                  </a:lnTo>
                  <a:lnTo>
                    <a:pt x="50" y="86"/>
                  </a:lnTo>
                  <a:lnTo>
                    <a:pt x="51" y="92"/>
                  </a:lnTo>
                  <a:lnTo>
                    <a:pt x="51" y="95"/>
                  </a:lnTo>
                  <a:lnTo>
                    <a:pt x="50" y="98"/>
                  </a:lnTo>
                  <a:lnTo>
                    <a:pt x="48" y="98"/>
                  </a:lnTo>
                  <a:lnTo>
                    <a:pt x="55" y="110"/>
                  </a:lnTo>
                  <a:lnTo>
                    <a:pt x="60" y="102"/>
                  </a:lnTo>
                  <a:lnTo>
                    <a:pt x="61" y="104"/>
                  </a:lnTo>
                  <a:lnTo>
                    <a:pt x="62" y="107"/>
                  </a:lnTo>
                  <a:lnTo>
                    <a:pt x="64" y="108"/>
                  </a:lnTo>
                  <a:lnTo>
                    <a:pt x="66" y="103"/>
                  </a:lnTo>
                  <a:lnTo>
                    <a:pt x="69" y="95"/>
                  </a:lnTo>
                  <a:lnTo>
                    <a:pt x="70" y="89"/>
                  </a:lnTo>
                  <a:lnTo>
                    <a:pt x="70" y="84"/>
                  </a:lnTo>
                  <a:lnTo>
                    <a:pt x="70"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 name="Freeform 24"/>
            <p:cNvSpPr>
              <a:spLocks/>
            </p:cNvSpPr>
            <p:nvPr/>
          </p:nvSpPr>
          <p:spPr bwMode="auto">
            <a:xfrm>
              <a:off x="2992" y="2968"/>
              <a:ext cx="111" cy="132"/>
            </a:xfrm>
            <a:custGeom>
              <a:avLst/>
              <a:gdLst>
                <a:gd name="T0" fmla="*/ 110 w 111"/>
                <a:gd name="T1" fmla="*/ 54 h 132"/>
                <a:gd name="T2" fmla="*/ 100 w 111"/>
                <a:gd name="T3" fmla="*/ 49 h 132"/>
                <a:gd name="T4" fmla="*/ 86 w 111"/>
                <a:gd name="T5" fmla="*/ 43 h 132"/>
                <a:gd name="T6" fmla="*/ 74 w 111"/>
                <a:gd name="T7" fmla="*/ 36 h 132"/>
                <a:gd name="T8" fmla="*/ 67 w 111"/>
                <a:gd name="T9" fmla="*/ 30 h 132"/>
                <a:gd name="T10" fmla="*/ 58 w 111"/>
                <a:gd name="T11" fmla="*/ 19 h 132"/>
                <a:gd name="T12" fmla="*/ 48 w 111"/>
                <a:gd name="T13" fmla="*/ 7 h 132"/>
                <a:gd name="T14" fmla="*/ 38 w 111"/>
                <a:gd name="T15" fmla="*/ 0 h 132"/>
                <a:gd name="T16" fmla="*/ 30 w 111"/>
                <a:gd name="T17" fmla="*/ 6 h 132"/>
                <a:gd name="T18" fmla="*/ 19 w 111"/>
                <a:gd name="T19" fmla="*/ 21 h 132"/>
                <a:gd name="T20" fmla="*/ 9 w 111"/>
                <a:gd name="T21" fmla="*/ 38 h 132"/>
                <a:gd name="T22" fmla="*/ 1 w 111"/>
                <a:gd name="T23" fmla="*/ 50 h 132"/>
                <a:gd name="T24" fmla="*/ 0 w 111"/>
                <a:gd name="T25" fmla="*/ 54 h 132"/>
                <a:gd name="T26" fmla="*/ 0 w 111"/>
                <a:gd name="T27" fmla="*/ 62 h 132"/>
                <a:gd name="T28" fmla="*/ 4 w 111"/>
                <a:gd name="T29" fmla="*/ 68 h 132"/>
                <a:gd name="T30" fmla="*/ 8 w 111"/>
                <a:gd name="T31" fmla="*/ 71 h 132"/>
                <a:gd name="T32" fmla="*/ 7 w 111"/>
                <a:gd name="T33" fmla="*/ 73 h 132"/>
                <a:gd name="T34" fmla="*/ 3 w 111"/>
                <a:gd name="T35" fmla="*/ 86 h 132"/>
                <a:gd name="T36" fmla="*/ 8 w 111"/>
                <a:gd name="T37" fmla="*/ 97 h 132"/>
                <a:gd name="T38" fmla="*/ 13 w 111"/>
                <a:gd name="T39" fmla="*/ 100 h 132"/>
                <a:gd name="T40" fmla="*/ 14 w 111"/>
                <a:gd name="T41" fmla="*/ 102 h 132"/>
                <a:gd name="T42" fmla="*/ 16 w 111"/>
                <a:gd name="T43" fmla="*/ 112 h 132"/>
                <a:gd name="T44" fmla="*/ 23 w 111"/>
                <a:gd name="T45" fmla="*/ 119 h 132"/>
                <a:gd name="T46" fmla="*/ 41 w 111"/>
                <a:gd name="T47" fmla="*/ 125 h 132"/>
                <a:gd name="T48" fmla="*/ 55 w 111"/>
                <a:gd name="T49" fmla="*/ 132 h 132"/>
                <a:gd name="T50" fmla="*/ 65 w 111"/>
                <a:gd name="T51" fmla="*/ 131 h 132"/>
                <a:gd name="T52" fmla="*/ 65 w 111"/>
                <a:gd name="T53" fmla="*/ 127 h 132"/>
                <a:gd name="T54" fmla="*/ 65 w 111"/>
                <a:gd name="T55" fmla="*/ 122 h 132"/>
                <a:gd name="T56" fmla="*/ 66 w 111"/>
                <a:gd name="T57" fmla="*/ 121 h 132"/>
                <a:gd name="T58" fmla="*/ 75 w 111"/>
                <a:gd name="T59" fmla="*/ 117 h 132"/>
                <a:gd name="T60" fmla="*/ 86 w 111"/>
                <a:gd name="T61" fmla="*/ 102 h 132"/>
                <a:gd name="T62" fmla="*/ 91 w 111"/>
                <a:gd name="T63" fmla="*/ 91 h 132"/>
                <a:gd name="T64" fmla="*/ 111 w 111"/>
                <a:gd name="T65" fmla="*/ 94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11" h="132">
                  <a:moveTo>
                    <a:pt x="111" y="55"/>
                  </a:moveTo>
                  <a:lnTo>
                    <a:pt x="110" y="54"/>
                  </a:lnTo>
                  <a:lnTo>
                    <a:pt x="105" y="53"/>
                  </a:lnTo>
                  <a:lnTo>
                    <a:pt x="100" y="49"/>
                  </a:lnTo>
                  <a:lnTo>
                    <a:pt x="93" y="46"/>
                  </a:lnTo>
                  <a:lnTo>
                    <a:pt x="86" y="43"/>
                  </a:lnTo>
                  <a:lnTo>
                    <a:pt x="80" y="39"/>
                  </a:lnTo>
                  <a:lnTo>
                    <a:pt x="74" y="36"/>
                  </a:lnTo>
                  <a:lnTo>
                    <a:pt x="71" y="34"/>
                  </a:lnTo>
                  <a:lnTo>
                    <a:pt x="67" y="30"/>
                  </a:lnTo>
                  <a:lnTo>
                    <a:pt x="64" y="25"/>
                  </a:lnTo>
                  <a:lnTo>
                    <a:pt x="58" y="19"/>
                  </a:lnTo>
                  <a:lnTo>
                    <a:pt x="54" y="12"/>
                  </a:lnTo>
                  <a:lnTo>
                    <a:pt x="48" y="7"/>
                  </a:lnTo>
                  <a:lnTo>
                    <a:pt x="43" y="2"/>
                  </a:lnTo>
                  <a:lnTo>
                    <a:pt x="38" y="0"/>
                  </a:lnTo>
                  <a:lnTo>
                    <a:pt x="34" y="1"/>
                  </a:lnTo>
                  <a:lnTo>
                    <a:pt x="30" y="6"/>
                  </a:lnTo>
                  <a:lnTo>
                    <a:pt x="25" y="12"/>
                  </a:lnTo>
                  <a:lnTo>
                    <a:pt x="19" y="21"/>
                  </a:lnTo>
                  <a:lnTo>
                    <a:pt x="13" y="30"/>
                  </a:lnTo>
                  <a:lnTo>
                    <a:pt x="9" y="38"/>
                  </a:lnTo>
                  <a:lnTo>
                    <a:pt x="4" y="46"/>
                  </a:lnTo>
                  <a:lnTo>
                    <a:pt x="1" y="50"/>
                  </a:lnTo>
                  <a:lnTo>
                    <a:pt x="0" y="53"/>
                  </a:lnTo>
                  <a:lnTo>
                    <a:pt x="0" y="54"/>
                  </a:lnTo>
                  <a:lnTo>
                    <a:pt x="0" y="57"/>
                  </a:lnTo>
                  <a:lnTo>
                    <a:pt x="0" y="62"/>
                  </a:lnTo>
                  <a:lnTo>
                    <a:pt x="2" y="65"/>
                  </a:lnTo>
                  <a:lnTo>
                    <a:pt x="4" y="68"/>
                  </a:lnTo>
                  <a:lnTo>
                    <a:pt x="7" y="70"/>
                  </a:lnTo>
                  <a:lnTo>
                    <a:pt x="8" y="71"/>
                  </a:lnTo>
                  <a:lnTo>
                    <a:pt x="8" y="71"/>
                  </a:lnTo>
                  <a:lnTo>
                    <a:pt x="7" y="73"/>
                  </a:lnTo>
                  <a:lnTo>
                    <a:pt x="4" y="79"/>
                  </a:lnTo>
                  <a:lnTo>
                    <a:pt x="3" y="86"/>
                  </a:lnTo>
                  <a:lnTo>
                    <a:pt x="4" y="93"/>
                  </a:lnTo>
                  <a:lnTo>
                    <a:pt x="8" y="97"/>
                  </a:lnTo>
                  <a:lnTo>
                    <a:pt x="11" y="99"/>
                  </a:lnTo>
                  <a:lnTo>
                    <a:pt x="13" y="100"/>
                  </a:lnTo>
                  <a:lnTo>
                    <a:pt x="14" y="100"/>
                  </a:lnTo>
                  <a:lnTo>
                    <a:pt x="14" y="102"/>
                  </a:lnTo>
                  <a:lnTo>
                    <a:pt x="14" y="107"/>
                  </a:lnTo>
                  <a:lnTo>
                    <a:pt x="16" y="112"/>
                  </a:lnTo>
                  <a:lnTo>
                    <a:pt x="18" y="117"/>
                  </a:lnTo>
                  <a:lnTo>
                    <a:pt x="23" y="119"/>
                  </a:lnTo>
                  <a:lnTo>
                    <a:pt x="32" y="121"/>
                  </a:lnTo>
                  <a:lnTo>
                    <a:pt x="41" y="125"/>
                  </a:lnTo>
                  <a:lnTo>
                    <a:pt x="49" y="129"/>
                  </a:lnTo>
                  <a:lnTo>
                    <a:pt x="55" y="132"/>
                  </a:lnTo>
                  <a:lnTo>
                    <a:pt x="62" y="132"/>
                  </a:lnTo>
                  <a:lnTo>
                    <a:pt x="65" y="131"/>
                  </a:lnTo>
                  <a:lnTo>
                    <a:pt x="66" y="129"/>
                  </a:lnTo>
                  <a:lnTo>
                    <a:pt x="65" y="127"/>
                  </a:lnTo>
                  <a:lnTo>
                    <a:pt x="65" y="125"/>
                  </a:lnTo>
                  <a:lnTo>
                    <a:pt x="65" y="122"/>
                  </a:lnTo>
                  <a:lnTo>
                    <a:pt x="65" y="121"/>
                  </a:lnTo>
                  <a:lnTo>
                    <a:pt x="66" y="121"/>
                  </a:lnTo>
                  <a:lnTo>
                    <a:pt x="69" y="120"/>
                  </a:lnTo>
                  <a:lnTo>
                    <a:pt x="75" y="117"/>
                  </a:lnTo>
                  <a:lnTo>
                    <a:pt x="81" y="110"/>
                  </a:lnTo>
                  <a:lnTo>
                    <a:pt x="86" y="102"/>
                  </a:lnTo>
                  <a:lnTo>
                    <a:pt x="90" y="95"/>
                  </a:lnTo>
                  <a:lnTo>
                    <a:pt x="91" y="91"/>
                  </a:lnTo>
                  <a:lnTo>
                    <a:pt x="92" y="90"/>
                  </a:lnTo>
                  <a:lnTo>
                    <a:pt x="111" y="94"/>
                  </a:lnTo>
                  <a:lnTo>
                    <a:pt x="111" y="5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0" name="Freeform 25"/>
            <p:cNvSpPr>
              <a:spLocks/>
            </p:cNvSpPr>
            <p:nvPr/>
          </p:nvSpPr>
          <p:spPr bwMode="auto">
            <a:xfrm>
              <a:off x="3105" y="3049"/>
              <a:ext cx="10" cy="13"/>
            </a:xfrm>
            <a:custGeom>
              <a:avLst/>
              <a:gdLst>
                <a:gd name="T0" fmla="*/ 6 w 10"/>
                <a:gd name="T1" fmla="*/ 0 h 13"/>
                <a:gd name="T2" fmla="*/ 7 w 10"/>
                <a:gd name="T3" fmla="*/ 1 h 13"/>
                <a:gd name="T4" fmla="*/ 9 w 10"/>
                <a:gd name="T5" fmla="*/ 2 h 13"/>
                <a:gd name="T6" fmla="*/ 10 w 10"/>
                <a:gd name="T7" fmla="*/ 4 h 13"/>
                <a:gd name="T8" fmla="*/ 10 w 10"/>
                <a:gd name="T9" fmla="*/ 7 h 13"/>
                <a:gd name="T10" fmla="*/ 10 w 10"/>
                <a:gd name="T11" fmla="*/ 9 h 13"/>
                <a:gd name="T12" fmla="*/ 9 w 10"/>
                <a:gd name="T13" fmla="*/ 11 h 13"/>
                <a:gd name="T14" fmla="*/ 7 w 10"/>
                <a:gd name="T15" fmla="*/ 12 h 13"/>
                <a:gd name="T16" fmla="*/ 5 w 10"/>
                <a:gd name="T17" fmla="*/ 13 h 13"/>
                <a:gd name="T18" fmla="*/ 4 w 10"/>
                <a:gd name="T19" fmla="*/ 13 h 13"/>
                <a:gd name="T20" fmla="*/ 1 w 10"/>
                <a:gd name="T21" fmla="*/ 11 h 13"/>
                <a:gd name="T22" fmla="*/ 0 w 10"/>
                <a:gd name="T23" fmla="*/ 10 h 13"/>
                <a:gd name="T24" fmla="*/ 0 w 10"/>
                <a:gd name="T25" fmla="*/ 7 h 13"/>
                <a:gd name="T26" fmla="*/ 0 w 10"/>
                <a:gd name="T27" fmla="*/ 4 h 13"/>
                <a:gd name="T28" fmla="*/ 1 w 10"/>
                <a:gd name="T29" fmla="*/ 2 h 13"/>
                <a:gd name="T30" fmla="*/ 4 w 10"/>
                <a:gd name="T31" fmla="*/ 1 h 13"/>
                <a:gd name="T32" fmla="*/ 6 w 10"/>
                <a:gd name="T33"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0" h="13">
                  <a:moveTo>
                    <a:pt x="6" y="0"/>
                  </a:moveTo>
                  <a:lnTo>
                    <a:pt x="7" y="1"/>
                  </a:lnTo>
                  <a:lnTo>
                    <a:pt x="9" y="2"/>
                  </a:lnTo>
                  <a:lnTo>
                    <a:pt x="10" y="4"/>
                  </a:lnTo>
                  <a:lnTo>
                    <a:pt x="10" y="7"/>
                  </a:lnTo>
                  <a:lnTo>
                    <a:pt x="10" y="9"/>
                  </a:lnTo>
                  <a:lnTo>
                    <a:pt x="9" y="11"/>
                  </a:lnTo>
                  <a:lnTo>
                    <a:pt x="7" y="12"/>
                  </a:lnTo>
                  <a:lnTo>
                    <a:pt x="5" y="13"/>
                  </a:lnTo>
                  <a:lnTo>
                    <a:pt x="4" y="13"/>
                  </a:lnTo>
                  <a:lnTo>
                    <a:pt x="1" y="11"/>
                  </a:lnTo>
                  <a:lnTo>
                    <a:pt x="0" y="10"/>
                  </a:lnTo>
                  <a:lnTo>
                    <a:pt x="0" y="7"/>
                  </a:lnTo>
                  <a:lnTo>
                    <a:pt x="0" y="4"/>
                  </a:lnTo>
                  <a:lnTo>
                    <a:pt x="1" y="2"/>
                  </a:lnTo>
                  <a:lnTo>
                    <a:pt x="4" y="1"/>
                  </a:lnTo>
                  <a:lnTo>
                    <a:pt x="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 name="Freeform 26"/>
            <p:cNvSpPr>
              <a:spLocks/>
            </p:cNvSpPr>
            <p:nvPr/>
          </p:nvSpPr>
          <p:spPr bwMode="auto">
            <a:xfrm>
              <a:off x="3116" y="2877"/>
              <a:ext cx="589" cy="707"/>
            </a:xfrm>
            <a:custGeom>
              <a:avLst/>
              <a:gdLst>
                <a:gd name="T0" fmla="*/ 236 w 589"/>
                <a:gd name="T1" fmla="*/ 272 h 707"/>
                <a:gd name="T2" fmla="*/ 215 w 589"/>
                <a:gd name="T3" fmla="*/ 269 h 707"/>
                <a:gd name="T4" fmla="*/ 160 w 589"/>
                <a:gd name="T5" fmla="*/ 257 h 707"/>
                <a:gd name="T6" fmla="*/ 103 w 589"/>
                <a:gd name="T7" fmla="*/ 237 h 707"/>
                <a:gd name="T8" fmla="*/ 51 w 589"/>
                <a:gd name="T9" fmla="*/ 216 h 707"/>
                <a:gd name="T10" fmla="*/ 15 w 589"/>
                <a:gd name="T11" fmla="*/ 198 h 707"/>
                <a:gd name="T12" fmla="*/ 0 w 589"/>
                <a:gd name="T13" fmla="*/ 191 h 707"/>
                <a:gd name="T14" fmla="*/ 8 w 589"/>
                <a:gd name="T15" fmla="*/ 138 h 707"/>
                <a:gd name="T16" fmla="*/ 26 w 589"/>
                <a:gd name="T17" fmla="*/ 138 h 707"/>
                <a:gd name="T18" fmla="*/ 60 w 589"/>
                <a:gd name="T19" fmla="*/ 137 h 707"/>
                <a:gd name="T20" fmla="*/ 110 w 589"/>
                <a:gd name="T21" fmla="*/ 133 h 707"/>
                <a:gd name="T22" fmla="*/ 180 w 589"/>
                <a:gd name="T23" fmla="*/ 124 h 707"/>
                <a:gd name="T24" fmla="*/ 260 w 589"/>
                <a:gd name="T25" fmla="*/ 110 h 707"/>
                <a:gd name="T26" fmla="*/ 325 w 589"/>
                <a:gd name="T27" fmla="*/ 94 h 707"/>
                <a:gd name="T28" fmla="*/ 381 w 589"/>
                <a:gd name="T29" fmla="*/ 75 h 707"/>
                <a:gd name="T30" fmla="*/ 429 w 589"/>
                <a:gd name="T31" fmla="*/ 55 h 707"/>
                <a:gd name="T32" fmla="*/ 466 w 589"/>
                <a:gd name="T33" fmla="*/ 36 h 707"/>
                <a:gd name="T34" fmla="*/ 493 w 589"/>
                <a:gd name="T35" fmla="*/ 21 h 707"/>
                <a:gd name="T36" fmla="*/ 518 w 589"/>
                <a:gd name="T37" fmla="*/ 6 h 707"/>
                <a:gd name="T38" fmla="*/ 575 w 589"/>
                <a:gd name="T39" fmla="*/ 11 h 707"/>
                <a:gd name="T40" fmla="*/ 577 w 589"/>
                <a:gd name="T41" fmla="*/ 153 h 707"/>
                <a:gd name="T42" fmla="*/ 513 w 589"/>
                <a:gd name="T43" fmla="*/ 369 h 707"/>
                <a:gd name="T44" fmla="*/ 457 w 589"/>
                <a:gd name="T45" fmla="*/ 515 h 707"/>
                <a:gd name="T46" fmla="*/ 423 w 589"/>
                <a:gd name="T47" fmla="*/ 622 h 707"/>
                <a:gd name="T48" fmla="*/ 405 w 589"/>
                <a:gd name="T49" fmla="*/ 703 h 707"/>
                <a:gd name="T50" fmla="*/ 384 w 589"/>
                <a:gd name="T51" fmla="*/ 706 h 707"/>
                <a:gd name="T52" fmla="*/ 332 w 589"/>
                <a:gd name="T53" fmla="*/ 706 h 707"/>
                <a:gd name="T54" fmla="*/ 267 w 589"/>
                <a:gd name="T55" fmla="*/ 681 h 707"/>
                <a:gd name="T56" fmla="*/ 235 w 589"/>
                <a:gd name="T57" fmla="*/ 620 h 707"/>
                <a:gd name="T58" fmla="*/ 242 w 589"/>
                <a:gd name="T59" fmla="*/ 527 h 707"/>
                <a:gd name="T60" fmla="*/ 265 w 589"/>
                <a:gd name="T61" fmla="*/ 440 h 707"/>
                <a:gd name="T62" fmla="*/ 297 w 589"/>
                <a:gd name="T63" fmla="*/ 348 h 707"/>
                <a:gd name="T64" fmla="*/ 329 w 589"/>
                <a:gd name="T65" fmla="*/ 260 h 707"/>
                <a:gd name="T66" fmla="*/ 307 w 589"/>
                <a:gd name="T67" fmla="*/ 265 h 707"/>
                <a:gd name="T68" fmla="*/ 284 w 589"/>
                <a:gd name="T69" fmla="*/ 268 h 707"/>
                <a:gd name="T70" fmla="*/ 264 w 589"/>
                <a:gd name="T71" fmla="*/ 277 h 707"/>
                <a:gd name="T72" fmla="*/ 246 w 589"/>
                <a:gd name="T73" fmla="*/ 308 h 707"/>
                <a:gd name="T74" fmla="*/ 227 w 589"/>
                <a:gd name="T75" fmla="*/ 345 h 707"/>
                <a:gd name="T76" fmla="*/ 200 w 589"/>
                <a:gd name="T77" fmla="*/ 406 h 707"/>
                <a:gd name="T78" fmla="*/ 187 w 589"/>
                <a:gd name="T79" fmla="*/ 437 h 707"/>
                <a:gd name="T80" fmla="*/ 185 w 589"/>
                <a:gd name="T81" fmla="*/ 441 h 707"/>
                <a:gd name="T82" fmla="*/ 159 w 589"/>
                <a:gd name="T83" fmla="*/ 406 h 707"/>
                <a:gd name="T84" fmla="*/ 183 w 589"/>
                <a:gd name="T85" fmla="*/ 366 h 707"/>
                <a:gd name="T86" fmla="*/ 213 w 589"/>
                <a:gd name="T87" fmla="*/ 319 h 707"/>
                <a:gd name="T88" fmla="*/ 227 w 589"/>
                <a:gd name="T89" fmla="*/ 293 h 7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589" h="707">
                  <a:moveTo>
                    <a:pt x="241" y="272"/>
                  </a:moveTo>
                  <a:lnTo>
                    <a:pt x="238" y="272"/>
                  </a:lnTo>
                  <a:lnTo>
                    <a:pt x="236" y="272"/>
                  </a:lnTo>
                  <a:lnTo>
                    <a:pt x="233" y="272"/>
                  </a:lnTo>
                  <a:lnTo>
                    <a:pt x="231" y="271"/>
                  </a:lnTo>
                  <a:lnTo>
                    <a:pt x="215" y="269"/>
                  </a:lnTo>
                  <a:lnTo>
                    <a:pt x="197" y="266"/>
                  </a:lnTo>
                  <a:lnTo>
                    <a:pt x="179" y="262"/>
                  </a:lnTo>
                  <a:lnTo>
                    <a:pt x="160" y="257"/>
                  </a:lnTo>
                  <a:lnTo>
                    <a:pt x="141" y="250"/>
                  </a:lnTo>
                  <a:lnTo>
                    <a:pt x="122" y="244"/>
                  </a:lnTo>
                  <a:lnTo>
                    <a:pt x="103" y="237"/>
                  </a:lnTo>
                  <a:lnTo>
                    <a:pt x="85" y="229"/>
                  </a:lnTo>
                  <a:lnTo>
                    <a:pt x="67" y="222"/>
                  </a:lnTo>
                  <a:lnTo>
                    <a:pt x="51" y="216"/>
                  </a:lnTo>
                  <a:lnTo>
                    <a:pt x="38" y="209"/>
                  </a:lnTo>
                  <a:lnTo>
                    <a:pt x="25" y="203"/>
                  </a:lnTo>
                  <a:lnTo>
                    <a:pt x="15" y="198"/>
                  </a:lnTo>
                  <a:lnTo>
                    <a:pt x="7" y="194"/>
                  </a:lnTo>
                  <a:lnTo>
                    <a:pt x="2" y="192"/>
                  </a:lnTo>
                  <a:lnTo>
                    <a:pt x="0" y="191"/>
                  </a:lnTo>
                  <a:lnTo>
                    <a:pt x="5" y="138"/>
                  </a:lnTo>
                  <a:lnTo>
                    <a:pt x="6" y="138"/>
                  </a:lnTo>
                  <a:lnTo>
                    <a:pt x="8" y="138"/>
                  </a:lnTo>
                  <a:lnTo>
                    <a:pt x="13" y="138"/>
                  </a:lnTo>
                  <a:lnTo>
                    <a:pt x="18" y="138"/>
                  </a:lnTo>
                  <a:lnTo>
                    <a:pt x="26" y="138"/>
                  </a:lnTo>
                  <a:lnTo>
                    <a:pt x="35" y="138"/>
                  </a:lnTo>
                  <a:lnTo>
                    <a:pt x="46" y="138"/>
                  </a:lnTo>
                  <a:lnTo>
                    <a:pt x="60" y="137"/>
                  </a:lnTo>
                  <a:lnTo>
                    <a:pt x="75" y="136"/>
                  </a:lnTo>
                  <a:lnTo>
                    <a:pt x="91" y="135"/>
                  </a:lnTo>
                  <a:lnTo>
                    <a:pt x="110" y="133"/>
                  </a:lnTo>
                  <a:lnTo>
                    <a:pt x="132" y="130"/>
                  </a:lnTo>
                  <a:lnTo>
                    <a:pt x="154" y="127"/>
                  </a:lnTo>
                  <a:lnTo>
                    <a:pt x="180" y="124"/>
                  </a:lnTo>
                  <a:lnTo>
                    <a:pt x="207" y="119"/>
                  </a:lnTo>
                  <a:lnTo>
                    <a:pt x="236" y="115"/>
                  </a:lnTo>
                  <a:lnTo>
                    <a:pt x="260" y="110"/>
                  </a:lnTo>
                  <a:lnTo>
                    <a:pt x="282" y="106"/>
                  </a:lnTo>
                  <a:lnTo>
                    <a:pt x="304" y="100"/>
                  </a:lnTo>
                  <a:lnTo>
                    <a:pt x="325" y="94"/>
                  </a:lnTo>
                  <a:lnTo>
                    <a:pt x="345" y="88"/>
                  </a:lnTo>
                  <a:lnTo>
                    <a:pt x="363" y="82"/>
                  </a:lnTo>
                  <a:lnTo>
                    <a:pt x="381" y="75"/>
                  </a:lnTo>
                  <a:lnTo>
                    <a:pt x="399" y="69"/>
                  </a:lnTo>
                  <a:lnTo>
                    <a:pt x="415" y="62"/>
                  </a:lnTo>
                  <a:lnTo>
                    <a:pt x="429" y="55"/>
                  </a:lnTo>
                  <a:lnTo>
                    <a:pt x="443" y="48"/>
                  </a:lnTo>
                  <a:lnTo>
                    <a:pt x="455" y="43"/>
                  </a:lnTo>
                  <a:lnTo>
                    <a:pt x="466" y="36"/>
                  </a:lnTo>
                  <a:lnTo>
                    <a:pt x="476" y="31"/>
                  </a:lnTo>
                  <a:lnTo>
                    <a:pt x="485" y="26"/>
                  </a:lnTo>
                  <a:lnTo>
                    <a:pt x="493" y="21"/>
                  </a:lnTo>
                  <a:lnTo>
                    <a:pt x="498" y="16"/>
                  </a:lnTo>
                  <a:lnTo>
                    <a:pt x="503" y="12"/>
                  </a:lnTo>
                  <a:lnTo>
                    <a:pt x="518" y="6"/>
                  </a:lnTo>
                  <a:lnTo>
                    <a:pt x="537" y="0"/>
                  </a:lnTo>
                  <a:lnTo>
                    <a:pt x="557" y="1"/>
                  </a:lnTo>
                  <a:lnTo>
                    <a:pt x="575" y="11"/>
                  </a:lnTo>
                  <a:lnTo>
                    <a:pt x="586" y="37"/>
                  </a:lnTo>
                  <a:lnTo>
                    <a:pt x="589" y="83"/>
                  </a:lnTo>
                  <a:lnTo>
                    <a:pt x="577" y="153"/>
                  </a:lnTo>
                  <a:lnTo>
                    <a:pt x="556" y="232"/>
                  </a:lnTo>
                  <a:lnTo>
                    <a:pt x="535" y="305"/>
                  </a:lnTo>
                  <a:lnTo>
                    <a:pt x="513" y="369"/>
                  </a:lnTo>
                  <a:lnTo>
                    <a:pt x="493" y="425"/>
                  </a:lnTo>
                  <a:lnTo>
                    <a:pt x="474" y="474"/>
                  </a:lnTo>
                  <a:lnTo>
                    <a:pt x="457" y="515"/>
                  </a:lnTo>
                  <a:lnTo>
                    <a:pt x="445" y="549"/>
                  </a:lnTo>
                  <a:lnTo>
                    <a:pt x="435" y="576"/>
                  </a:lnTo>
                  <a:lnTo>
                    <a:pt x="423" y="622"/>
                  </a:lnTo>
                  <a:lnTo>
                    <a:pt x="412" y="662"/>
                  </a:lnTo>
                  <a:lnTo>
                    <a:pt x="407" y="692"/>
                  </a:lnTo>
                  <a:lnTo>
                    <a:pt x="405" y="703"/>
                  </a:lnTo>
                  <a:lnTo>
                    <a:pt x="402" y="704"/>
                  </a:lnTo>
                  <a:lnTo>
                    <a:pt x="394" y="705"/>
                  </a:lnTo>
                  <a:lnTo>
                    <a:pt x="384" y="706"/>
                  </a:lnTo>
                  <a:lnTo>
                    <a:pt x="370" y="707"/>
                  </a:lnTo>
                  <a:lnTo>
                    <a:pt x="352" y="707"/>
                  </a:lnTo>
                  <a:lnTo>
                    <a:pt x="332" y="706"/>
                  </a:lnTo>
                  <a:lnTo>
                    <a:pt x="310" y="702"/>
                  </a:lnTo>
                  <a:lnTo>
                    <a:pt x="288" y="694"/>
                  </a:lnTo>
                  <a:lnTo>
                    <a:pt x="267" y="681"/>
                  </a:lnTo>
                  <a:lnTo>
                    <a:pt x="252" y="666"/>
                  </a:lnTo>
                  <a:lnTo>
                    <a:pt x="241" y="644"/>
                  </a:lnTo>
                  <a:lnTo>
                    <a:pt x="235" y="620"/>
                  </a:lnTo>
                  <a:lnTo>
                    <a:pt x="234" y="592"/>
                  </a:lnTo>
                  <a:lnTo>
                    <a:pt x="236" y="560"/>
                  </a:lnTo>
                  <a:lnTo>
                    <a:pt x="242" y="527"/>
                  </a:lnTo>
                  <a:lnTo>
                    <a:pt x="250" y="492"/>
                  </a:lnTo>
                  <a:lnTo>
                    <a:pt x="256" y="467"/>
                  </a:lnTo>
                  <a:lnTo>
                    <a:pt x="265" y="440"/>
                  </a:lnTo>
                  <a:lnTo>
                    <a:pt x="274" y="411"/>
                  </a:lnTo>
                  <a:lnTo>
                    <a:pt x="286" y="379"/>
                  </a:lnTo>
                  <a:lnTo>
                    <a:pt x="297" y="348"/>
                  </a:lnTo>
                  <a:lnTo>
                    <a:pt x="308" y="318"/>
                  </a:lnTo>
                  <a:lnTo>
                    <a:pt x="319" y="287"/>
                  </a:lnTo>
                  <a:lnTo>
                    <a:pt x="329" y="260"/>
                  </a:lnTo>
                  <a:lnTo>
                    <a:pt x="322" y="262"/>
                  </a:lnTo>
                  <a:lnTo>
                    <a:pt x="315" y="264"/>
                  </a:lnTo>
                  <a:lnTo>
                    <a:pt x="307" y="265"/>
                  </a:lnTo>
                  <a:lnTo>
                    <a:pt x="299" y="266"/>
                  </a:lnTo>
                  <a:lnTo>
                    <a:pt x="291" y="267"/>
                  </a:lnTo>
                  <a:lnTo>
                    <a:pt x="284" y="268"/>
                  </a:lnTo>
                  <a:lnTo>
                    <a:pt x="277" y="269"/>
                  </a:lnTo>
                  <a:lnTo>
                    <a:pt x="270" y="269"/>
                  </a:lnTo>
                  <a:lnTo>
                    <a:pt x="264" y="277"/>
                  </a:lnTo>
                  <a:lnTo>
                    <a:pt x="259" y="287"/>
                  </a:lnTo>
                  <a:lnTo>
                    <a:pt x="252" y="296"/>
                  </a:lnTo>
                  <a:lnTo>
                    <a:pt x="246" y="308"/>
                  </a:lnTo>
                  <a:lnTo>
                    <a:pt x="240" y="319"/>
                  </a:lnTo>
                  <a:lnTo>
                    <a:pt x="233" y="331"/>
                  </a:lnTo>
                  <a:lnTo>
                    <a:pt x="227" y="345"/>
                  </a:lnTo>
                  <a:lnTo>
                    <a:pt x="220" y="359"/>
                  </a:lnTo>
                  <a:lnTo>
                    <a:pt x="208" y="386"/>
                  </a:lnTo>
                  <a:lnTo>
                    <a:pt x="200" y="406"/>
                  </a:lnTo>
                  <a:lnTo>
                    <a:pt x="194" y="421"/>
                  </a:lnTo>
                  <a:lnTo>
                    <a:pt x="189" y="431"/>
                  </a:lnTo>
                  <a:lnTo>
                    <a:pt x="187" y="437"/>
                  </a:lnTo>
                  <a:lnTo>
                    <a:pt x="186" y="440"/>
                  </a:lnTo>
                  <a:lnTo>
                    <a:pt x="185" y="441"/>
                  </a:lnTo>
                  <a:lnTo>
                    <a:pt x="185" y="441"/>
                  </a:lnTo>
                  <a:lnTo>
                    <a:pt x="161" y="448"/>
                  </a:lnTo>
                  <a:lnTo>
                    <a:pt x="157" y="410"/>
                  </a:lnTo>
                  <a:lnTo>
                    <a:pt x="159" y="406"/>
                  </a:lnTo>
                  <a:lnTo>
                    <a:pt x="164" y="396"/>
                  </a:lnTo>
                  <a:lnTo>
                    <a:pt x="173" y="383"/>
                  </a:lnTo>
                  <a:lnTo>
                    <a:pt x="183" y="366"/>
                  </a:lnTo>
                  <a:lnTo>
                    <a:pt x="195" y="349"/>
                  </a:lnTo>
                  <a:lnTo>
                    <a:pt x="205" y="332"/>
                  </a:lnTo>
                  <a:lnTo>
                    <a:pt x="213" y="319"/>
                  </a:lnTo>
                  <a:lnTo>
                    <a:pt x="218" y="309"/>
                  </a:lnTo>
                  <a:lnTo>
                    <a:pt x="222" y="302"/>
                  </a:lnTo>
                  <a:lnTo>
                    <a:pt x="227" y="293"/>
                  </a:lnTo>
                  <a:lnTo>
                    <a:pt x="234" y="283"/>
                  </a:lnTo>
                  <a:lnTo>
                    <a:pt x="241" y="272"/>
                  </a:lnTo>
                  <a:close/>
                </a:path>
              </a:pathLst>
            </a:custGeom>
            <a:solidFill>
              <a:schemeClr val="bg1"/>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2" name="Freeform 27"/>
            <p:cNvSpPr>
              <a:spLocks/>
            </p:cNvSpPr>
            <p:nvPr/>
          </p:nvSpPr>
          <p:spPr bwMode="auto">
            <a:xfrm>
              <a:off x="2561" y="2636"/>
              <a:ext cx="247" cy="200"/>
            </a:xfrm>
            <a:custGeom>
              <a:avLst/>
              <a:gdLst>
                <a:gd name="T0" fmla="*/ 0 w 247"/>
                <a:gd name="T1" fmla="*/ 29 h 200"/>
                <a:gd name="T2" fmla="*/ 247 w 247"/>
                <a:gd name="T3" fmla="*/ 200 h 200"/>
                <a:gd name="T4" fmla="*/ 46 w 247"/>
                <a:gd name="T5" fmla="*/ 0 h 200"/>
                <a:gd name="T6" fmla="*/ 0 w 247"/>
                <a:gd name="T7" fmla="*/ 29 h 200"/>
              </a:gdLst>
              <a:ahLst/>
              <a:cxnLst>
                <a:cxn ang="0">
                  <a:pos x="T0" y="T1"/>
                </a:cxn>
                <a:cxn ang="0">
                  <a:pos x="T2" y="T3"/>
                </a:cxn>
                <a:cxn ang="0">
                  <a:pos x="T4" y="T5"/>
                </a:cxn>
                <a:cxn ang="0">
                  <a:pos x="T6" y="T7"/>
                </a:cxn>
              </a:cxnLst>
              <a:rect l="0" t="0" r="r" b="b"/>
              <a:pathLst>
                <a:path w="247" h="200">
                  <a:moveTo>
                    <a:pt x="0" y="29"/>
                  </a:moveTo>
                  <a:lnTo>
                    <a:pt x="247" y="200"/>
                  </a:lnTo>
                  <a:lnTo>
                    <a:pt x="46" y="0"/>
                  </a:lnTo>
                  <a:lnTo>
                    <a:pt x="0" y="2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 name="Freeform 28"/>
            <p:cNvSpPr>
              <a:spLocks/>
            </p:cNvSpPr>
            <p:nvPr/>
          </p:nvSpPr>
          <p:spPr bwMode="auto">
            <a:xfrm>
              <a:off x="2867" y="2445"/>
              <a:ext cx="71" cy="342"/>
            </a:xfrm>
            <a:custGeom>
              <a:avLst/>
              <a:gdLst>
                <a:gd name="T0" fmla="*/ 0 w 71"/>
                <a:gd name="T1" fmla="*/ 0 h 342"/>
                <a:gd name="T2" fmla="*/ 69 w 71"/>
                <a:gd name="T3" fmla="*/ 342 h 342"/>
                <a:gd name="T4" fmla="*/ 71 w 71"/>
                <a:gd name="T5" fmla="*/ 5 h 342"/>
                <a:gd name="T6" fmla="*/ 0 w 71"/>
                <a:gd name="T7" fmla="*/ 0 h 342"/>
              </a:gdLst>
              <a:ahLst/>
              <a:cxnLst>
                <a:cxn ang="0">
                  <a:pos x="T0" y="T1"/>
                </a:cxn>
                <a:cxn ang="0">
                  <a:pos x="T2" y="T3"/>
                </a:cxn>
                <a:cxn ang="0">
                  <a:pos x="T4" y="T5"/>
                </a:cxn>
                <a:cxn ang="0">
                  <a:pos x="T6" y="T7"/>
                </a:cxn>
              </a:cxnLst>
              <a:rect l="0" t="0" r="r" b="b"/>
              <a:pathLst>
                <a:path w="71" h="342">
                  <a:moveTo>
                    <a:pt x="0" y="0"/>
                  </a:moveTo>
                  <a:lnTo>
                    <a:pt x="69" y="342"/>
                  </a:lnTo>
                  <a:lnTo>
                    <a:pt x="71" y="5"/>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Freeform 29"/>
            <p:cNvSpPr>
              <a:spLocks/>
            </p:cNvSpPr>
            <p:nvPr/>
          </p:nvSpPr>
          <p:spPr bwMode="auto">
            <a:xfrm>
              <a:off x="3085" y="2565"/>
              <a:ext cx="207" cy="235"/>
            </a:xfrm>
            <a:custGeom>
              <a:avLst/>
              <a:gdLst>
                <a:gd name="T0" fmla="*/ 0 w 207"/>
                <a:gd name="T1" fmla="*/ 235 h 235"/>
                <a:gd name="T2" fmla="*/ 172 w 207"/>
                <a:gd name="T3" fmla="*/ 0 h 235"/>
                <a:gd name="T4" fmla="*/ 207 w 207"/>
                <a:gd name="T5" fmla="*/ 52 h 235"/>
                <a:gd name="T6" fmla="*/ 0 w 207"/>
                <a:gd name="T7" fmla="*/ 235 h 235"/>
              </a:gdLst>
              <a:ahLst/>
              <a:cxnLst>
                <a:cxn ang="0">
                  <a:pos x="T0" y="T1"/>
                </a:cxn>
                <a:cxn ang="0">
                  <a:pos x="T2" y="T3"/>
                </a:cxn>
                <a:cxn ang="0">
                  <a:pos x="T4" y="T5"/>
                </a:cxn>
                <a:cxn ang="0">
                  <a:pos x="T6" y="T7"/>
                </a:cxn>
              </a:cxnLst>
              <a:rect l="0" t="0" r="r" b="b"/>
              <a:pathLst>
                <a:path w="207" h="235">
                  <a:moveTo>
                    <a:pt x="0" y="235"/>
                  </a:moveTo>
                  <a:lnTo>
                    <a:pt x="172" y="0"/>
                  </a:lnTo>
                  <a:lnTo>
                    <a:pt x="207" y="52"/>
                  </a:lnTo>
                  <a:lnTo>
                    <a:pt x="0" y="23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 name="Freeform 30"/>
            <p:cNvSpPr>
              <a:spLocks/>
            </p:cNvSpPr>
            <p:nvPr/>
          </p:nvSpPr>
          <p:spPr bwMode="auto">
            <a:xfrm>
              <a:off x="2612" y="1834"/>
              <a:ext cx="759" cy="487"/>
            </a:xfrm>
            <a:custGeom>
              <a:avLst/>
              <a:gdLst>
                <a:gd name="T0" fmla="*/ 654 w 759"/>
                <a:gd name="T1" fmla="*/ 302 h 487"/>
                <a:gd name="T2" fmla="*/ 648 w 759"/>
                <a:gd name="T3" fmla="*/ 330 h 487"/>
                <a:gd name="T4" fmla="*/ 645 w 759"/>
                <a:gd name="T5" fmla="*/ 350 h 487"/>
                <a:gd name="T6" fmla="*/ 636 w 759"/>
                <a:gd name="T7" fmla="*/ 385 h 487"/>
                <a:gd name="T8" fmla="*/ 602 w 759"/>
                <a:gd name="T9" fmla="*/ 407 h 487"/>
                <a:gd name="T10" fmla="*/ 560 w 759"/>
                <a:gd name="T11" fmla="*/ 400 h 487"/>
                <a:gd name="T12" fmla="*/ 536 w 759"/>
                <a:gd name="T13" fmla="*/ 366 h 487"/>
                <a:gd name="T14" fmla="*/ 542 w 759"/>
                <a:gd name="T15" fmla="*/ 328 h 487"/>
                <a:gd name="T16" fmla="*/ 544 w 759"/>
                <a:gd name="T17" fmla="*/ 308 h 487"/>
                <a:gd name="T18" fmla="*/ 547 w 759"/>
                <a:gd name="T19" fmla="*/ 287 h 487"/>
                <a:gd name="T20" fmla="*/ 542 w 759"/>
                <a:gd name="T21" fmla="*/ 264 h 487"/>
                <a:gd name="T22" fmla="*/ 542 w 759"/>
                <a:gd name="T23" fmla="*/ 253 h 487"/>
                <a:gd name="T24" fmla="*/ 376 w 759"/>
                <a:gd name="T25" fmla="*/ 240 h 487"/>
                <a:gd name="T26" fmla="*/ 371 w 759"/>
                <a:gd name="T27" fmla="*/ 246 h 487"/>
                <a:gd name="T28" fmla="*/ 373 w 759"/>
                <a:gd name="T29" fmla="*/ 264 h 487"/>
                <a:gd name="T30" fmla="*/ 367 w 759"/>
                <a:gd name="T31" fmla="*/ 287 h 487"/>
                <a:gd name="T32" fmla="*/ 369 w 759"/>
                <a:gd name="T33" fmla="*/ 308 h 487"/>
                <a:gd name="T34" fmla="*/ 373 w 759"/>
                <a:gd name="T35" fmla="*/ 328 h 487"/>
                <a:gd name="T36" fmla="*/ 378 w 759"/>
                <a:gd name="T37" fmla="*/ 366 h 487"/>
                <a:gd name="T38" fmla="*/ 355 w 759"/>
                <a:gd name="T39" fmla="*/ 400 h 487"/>
                <a:gd name="T40" fmla="*/ 313 w 759"/>
                <a:gd name="T41" fmla="*/ 407 h 487"/>
                <a:gd name="T42" fmla="*/ 278 w 759"/>
                <a:gd name="T43" fmla="*/ 385 h 487"/>
                <a:gd name="T44" fmla="*/ 269 w 759"/>
                <a:gd name="T45" fmla="*/ 350 h 487"/>
                <a:gd name="T46" fmla="*/ 267 w 759"/>
                <a:gd name="T47" fmla="*/ 331 h 487"/>
                <a:gd name="T48" fmla="*/ 248 w 759"/>
                <a:gd name="T49" fmla="*/ 318 h 487"/>
                <a:gd name="T50" fmla="*/ 205 w 759"/>
                <a:gd name="T51" fmla="*/ 364 h 487"/>
                <a:gd name="T52" fmla="*/ 142 w 759"/>
                <a:gd name="T53" fmla="*/ 262 h 487"/>
                <a:gd name="T54" fmla="*/ 126 w 759"/>
                <a:gd name="T55" fmla="*/ 231 h 487"/>
                <a:gd name="T56" fmla="*/ 141 w 759"/>
                <a:gd name="T57" fmla="*/ 203 h 487"/>
                <a:gd name="T58" fmla="*/ 136 w 759"/>
                <a:gd name="T59" fmla="*/ 177 h 487"/>
                <a:gd name="T60" fmla="*/ 158 w 759"/>
                <a:gd name="T61" fmla="*/ 75 h 487"/>
                <a:gd name="T62" fmla="*/ 179 w 759"/>
                <a:gd name="T63" fmla="*/ 84 h 487"/>
                <a:gd name="T64" fmla="*/ 223 w 759"/>
                <a:gd name="T65" fmla="*/ 39 h 487"/>
                <a:gd name="T66" fmla="*/ 201 w 759"/>
                <a:gd name="T67" fmla="*/ 31 h 487"/>
                <a:gd name="T68" fmla="*/ 158 w 759"/>
                <a:gd name="T69" fmla="*/ 13 h 487"/>
                <a:gd name="T70" fmla="*/ 136 w 759"/>
                <a:gd name="T71" fmla="*/ 4 h 487"/>
                <a:gd name="T72" fmla="*/ 114 w 759"/>
                <a:gd name="T73" fmla="*/ 57 h 487"/>
                <a:gd name="T74" fmla="*/ 137 w 759"/>
                <a:gd name="T75" fmla="*/ 66 h 487"/>
                <a:gd name="T76" fmla="*/ 99 w 759"/>
                <a:gd name="T77" fmla="*/ 149 h 487"/>
                <a:gd name="T78" fmla="*/ 78 w 759"/>
                <a:gd name="T79" fmla="*/ 148 h 487"/>
                <a:gd name="T80" fmla="*/ 57 w 759"/>
                <a:gd name="T81" fmla="*/ 171 h 487"/>
                <a:gd name="T82" fmla="*/ 54 w 759"/>
                <a:gd name="T83" fmla="*/ 186 h 487"/>
                <a:gd name="T84" fmla="*/ 51 w 759"/>
                <a:gd name="T85" fmla="*/ 200 h 487"/>
                <a:gd name="T86" fmla="*/ 48 w 759"/>
                <a:gd name="T87" fmla="*/ 204 h 487"/>
                <a:gd name="T88" fmla="*/ 48 w 759"/>
                <a:gd name="T89" fmla="*/ 229 h 487"/>
                <a:gd name="T90" fmla="*/ 66 w 759"/>
                <a:gd name="T91" fmla="*/ 256 h 487"/>
                <a:gd name="T92" fmla="*/ 86 w 759"/>
                <a:gd name="T93" fmla="*/ 267 h 487"/>
                <a:gd name="T94" fmla="*/ 56 w 759"/>
                <a:gd name="T95" fmla="*/ 487 h 487"/>
                <a:gd name="T96" fmla="*/ 753 w 759"/>
                <a:gd name="T97" fmla="*/ 469 h 487"/>
                <a:gd name="T98" fmla="*/ 704 w 759"/>
                <a:gd name="T99" fmla="*/ 363 h 4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759" h="487">
                  <a:moveTo>
                    <a:pt x="654" y="301"/>
                  </a:moveTo>
                  <a:lnTo>
                    <a:pt x="654" y="302"/>
                  </a:lnTo>
                  <a:lnTo>
                    <a:pt x="654" y="302"/>
                  </a:lnTo>
                  <a:lnTo>
                    <a:pt x="654" y="302"/>
                  </a:lnTo>
                  <a:lnTo>
                    <a:pt x="654" y="303"/>
                  </a:lnTo>
                  <a:lnTo>
                    <a:pt x="653" y="313"/>
                  </a:lnTo>
                  <a:lnTo>
                    <a:pt x="651" y="322"/>
                  </a:lnTo>
                  <a:lnTo>
                    <a:pt x="648" y="330"/>
                  </a:lnTo>
                  <a:lnTo>
                    <a:pt x="642" y="338"/>
                  </a:lnTo>
                  <a:lnTo>
                    <a:pt x="643" y="341"/>
                  </a:lnTo>
                  <a:lnTo>
                    <a:pt x="644" y="346"/>
                  </a:lnTo>
                  <a:lnTo>
                    <a:pt x="645" y="350"/>
                  </a:lnTo>
                  <a:lnTo>
                    <a:pt x="645" y="355"/>
                  </a:lnTo>
                  <a:lnTo>
                    <a:pt x="644" y="366"/>
                  </a:lnTo>
                  <a:lnTo>
                    <a:pt x="641" y="376"/>
                  </a:lnTo>
                  <a:lnTo>
                    <a:pt x="636" y="385"/>
                  </a:lnTo>
                  <a:lnTo>
                    <a:pt x="630" y="393"/>
                  </a:lnTo>
                  <a:lnTo>
                    <a:pt x="621" y="400"/>
                  </a:lnTo>
                  <a:lnTo>
                    <a:pt x="612" y="404"/>
                  </a:lnTo>
                  <a:lnTo>
                    <a:pt x="602" y="407"/>
                  </a:lnTo>
                  <a:lnTo>
                    <a:pt x="590" y="409"/>
                  </a:lnTo>
                  <a:lnTo>
                    <a:pt x="579" y="407"/>
                  </a:lnTo>
                  <a:lnTo>
                    <a:pt x="569" y="404"/>
                  </a:lnTo>
                  <a:lnTo>
                    <a:pt x="560" y="400"/>
                  </a:lnTo>
                  <a:lnTo>
                    <a:pt x="551" y="393"/>
                  </a:lnTo>
                  <a:lnTo>
                    <a:pt x="544" y="385"/>
                  </a:lnTo>
                  <a:lnTo>
                    <a:pt x="540" y="376"/>
                  </a:lnTo>
                  <a:lnTo>
                    <a:pt x="536" y="366"/>
                  </a:lnTo>
                  <a:lnTo>
                    <a:pt x="535" y="355"/>
                  </a:lnTo>
                  <a:lnTo>
                    <a:pt x="536" y="345"/>
                  </a:lnTo>
                  <a:lnTo>
                    <a:pt x="539" y="336"/>
                  </a:lnTo>
                  <a:lnTo>
                    <a:pt x="542" y="328"/>
                  </a:lnTo>
                  <a:lnTo>
                    <a:pt x="547" y="320"/>
                  </a:lnTo>
                  <a:lnTo>
                    <a:pt x="545" y="315"/>
                  </a:lnTo>
                  <a:lnTo>
                    <a:pt x="545" y="311"/>
                  </a:lnTo>
                  <a:lnTo>
                    <a:pt x="544" y="308"/>
                  </a:lnTo>
                  <a:lnTo>
                    <a:pt x="544" y="303"/>
                  </a:lnTo>
                  <a:lnTo>
                    <a:pt x="544" y="297"/>
                  </a:lnTo>
                  <a:lnTo>
                    <a:pt x="545" y="293"/>
                  </a:lnTo>
                  <a:lnTo>
                    <a:pt x="547" y="287"/>
                  </a:lnTo>
                  <a:lnTo>
                    <a:pt x="549" y="283"/>
                  </a:lnTo>
                  <a:lnTo>
                    <a:pt x="545" y="277"/>
                  </a:lnTo>
                  <a:lnTo>
                    <a:pt x="544" y="271"/>
                  </a:lnTo>
                  <a:lnTo>
                    <a:pt x="542" y="264"/>
                  </a:lnTo>
                  <a:lnTo>
                    <a:pt x="542" y="257"/>
                  </a:lnTo>
                  <a:lnTo>
                    <a:pt x="542" y="256"/>
                  </a:lnTo>
                  <a:lnTo>
                    <a:pt x="542" y="254"/>
                  </a:lnTo>
                  <a:lnTo>
                    <a:pt x="542" y="253"/>
                  </a:lnTo>
                  <a:lnTo>
                    <a:pt x="542" y="251"/>
                  </a:lnTo>
                  <a:lnTo>
                    <a:pt x="466" y="438"/>
                  </a:lnTo>
                  <a:lnTo>
                    <a:pt x="378" y="239"/>
                  </a:lnTo>
                  <a:lnTo>
                    <a:pt x="376" y="240"/>
                  </a:lnTo>
                  <a:lnTo>
                    <a:pt x="375" y="240"/>
                  </a:lnTo>
                  <a:lnTo>
                    <a:pt x="373" y="241"/>
                  </a:lnTo>
                  <a:lnTo>
                    <a:pt x="370" y="241"/>
                  </a:lnTo>
                  <a:lnTo>
                    <a:pt x="371" y="246"/>
                  </a:lnTo>
                  <a:lnTo>
                    <a:pt x="371" y="249"/>
                  </a:lnTo>
                  <a:lnTo>
                    <a:pt x="373" y="253"/>
                  </a:lnTo>
                  <a:lnTo>
                    <a:pt x="373" y="257"/>
                  </a:lnTo>
                  <a:lnTo>
                    <a:pt x="373" y="264"/>
                  </a:lnTo>
                  <a:lnTo>
                    <a:pt x="371" y="271"/>
                  </a:lnTo>
                  <a:lnTo>
                    <a:pt x="369" y="277"/>
                  </a:lnTo>
                  <a:lnTo>
                    <a:pt x="366" y="283"/>
                  </a:lnTo>
                  <a:lnTo>
                    <a:pt x="367" y="287"/>
                  </a:lnTo>
                  <a:lnTo>
                    <a:pt x="368" y="293"/>
                  </a:lnTo>
                  <a:lnTo>
                    <a:pt x="369" y="297"/>
                  </a:lnTo>
                  <a:lnTo>
                    <a:pt x="369" y="303"/>
                  </a:lnTo>
                  <a:lnTo>
                    <a:pt x="369" y="308"/>
                  </a:lnTo>
                  <a:lnTo>
                    <a:pt x="369" y="311"/>
                  </a:lnTo>
                  <a:lnTo>
                    <a:pt x="368" y="315"/>
                  </a:lnTo>
                  <a:lnTo>
                    <a:pt x="367" y="320"/>
                  </a:lnTo>
                  <a:lnTo>
                    <a:pt x="373" y="328"/>
                  </a:lnTo>
                  <a:lnTo>
                    <a:pt x="376" y="336"/>
                  </a:lnTo>
                  <a:lnTo>
                    <a:pt x="378" y="345"/>
                  </a:lnTo>
                  <a:lnTo>
                    <a:pt x="379" y="355"/>
                  </a:lnTo>
                  <a:lnTo>
                    <a:pt x="378" y="366"/>
                  </a:lnTo>
                  <a:lnTo>
                    <a:pt x="375" y="376"/>
                  </a:lnTo>
                  <a:lnTo>
                    <a:pt x="370" y="385"/>
                  </a:lnTo>
                  <a:lnTo>
                    <a:pt x="364" y="393"/>
                  </a:lnTo>
                  <a:lnTo>
                    <a:pt x="355" y="400"/>
                  </a:lnTo>
                  <a:lnTo>
                    <a:pt x="346" y="404"/>
                  </a:lnTo>
                  <a:lnTo>
                    <a:pt x="335" y="407"/>
                  </a:lnTo>
                  <a:lnTo>
                    <a:pt x="324" y="409"/>
                  </a:lnTo>
                  <a:lnTo>
                    <a:pt x="313" y="407"/>
                  </a:lnTo>
                  <a:lnTo>
                    <a:pt x="303" y="404"/>
                  </a:lnTo>
                  <a:lnTo>
                    <a:pt x="294" y="400"/>
                  </a:lnTo>
                  <a:lnTo>
                    <a:pt x="285" y="393"/>
                  </a:lnTo>
                  <a:lnTo>
                    <a:pt x="278" y="385"/>
                  </a:lnTo>
                  <a:lnTo>
                    <a:pt x="274" y="376"/>
                  </a:lnTo>
                  <a:lnTo>
                    <a:pt x="270" y="366"/>
                  </a:lnTo>
                  <a:lnTo>
                    <a:pt x="269" y="355"/>
                  </a:lnTo>
                  <a:lnTo>
                    <a:pt x="269" y="350"/>
                  </a:lnTo>
                  <a:lnTo>
                    <a:pt x="270" y="346"/>
                  </a:lnTo>
                  <a:lnTo>
                    <a:pt x="270" y="341"/>
                  </a:lnTo>
                  <a:lnTo>
                    <a:pt x="271" y="338"/>
                  </a:lnTo>
                  <a:lnTo>
                    <a:pt x="267" y="331"/>
                  </a:lnTo>
                  <a:lnTo>
                    <a:pt x="264" y="323"/>
                  </a:lnTo>
                  <a:lnTo>
                    <a:pt x="261" y="314"/>
                  </a:lnTo>
                  <a:lnTo>
                    <a:pt x="260" y="306"/>
                  </a:lnTo>
                  <a:lnTo>
                    <a:pt x="248" y="318"/>
                  </a:lnTo>
                  <a:lnTo>
                    <a:pt x="237" y="329"/>
                  </a:lnTo>
                  <a:lnTo>
                    <a:pt x="225" y="340"/>
                  </a:lnTo>
                  <a:lnTo>
                    <a:pt x="215" y="351"/>
                  </a:lnTo>
                  <a:lnTo>
                    <a:pt x="205" y="364"/>
                  </a:lnTo>
                  <a:lnTo>
                    <a:pt x="196" y="375"/>
                  </a:lnTo>
                  <a:lnTo>
                    <a:pt x="188" y="386"/>
                  </a:lnTo>
                  <a:lnTo>
                    <a:pt x="181" y="397"/>
                  </a:lnTo>
                  <a:lnTo>
                    <a:pt x="142" y="262"/>
                  </a:lnTo>
                  <a:lnTo>
                    <a:pt x="126" y="271"/>
                  </a:lnTo>
                  <a:lnTo>
                    <a:pt x="118" y="242"/>
                  </a:lnTo>
                  <a:lnTo>
                    <a:pt x="120" y="239"/>
                  </a:lnTo>
                  <a:lnTo>
                    <a:pt x="126" y="231"/>
                  </a:lnTo>
                  <a:lnTo>
                    <a:pt x="132" y="222"/>
                  </a:lnTo>
                  <a:lnTo>
                    <a:pt x="138" y="214"/>
                  </a:lnTo>
                  <a:lnTo>
                    <a:pt x="140" y="209"/>
                  </a:lnTo>
                  <a:lnTo>
                    <a:pt x="141" y="203"/>
                  </a:lnTo>
                  <a:lnTo>
                    <a:pt x="141" y="199"/>
                  </a:lnTo>
                  <a:lnTo>
                    <a:pt x="140" y="193"/>
                  </a:lnTo>
                  <a:lnTo>
                    <a:pt x="138" y="186"/>
                  </a:lnTo>
                  <a:lnTo>
                    <a:pt x="136" y="177"/>
                  </a:lnTo>
                  <a:lnTo>
                    <a:pt x="135" y="170"/>
                  </a:lnTo>
                  <a:lnTo>
                    <a:pt x="133" y="166"/>
                  </a:lnTo>
                  <a:lnTo>
                    <a:pt x="122" y="165"/>
                  </a:lnTo>
                  <a:lnTo>
                    <a:pt x="158" y="75"/>
                  </a:lnTo>
                  <a:lnTo>
                    <a:pt x="168" y="80"/>
                  </a:lnTo>
                  <a:lnTo>
                    <a:pt x="166" y="84"/>
                  </a:lnTo>
                  <a:lnTo>
                    <a:pt x="178" y="89"/>
                  </a:lnTo>
                  <a:lnTo>
                    <a:pt x="179" y="84"/>
                  </a:lnTo>
                  <a:lnTo>
                    <a:pt x="190" y="88"/>
                  </a:lnTo>
                  <a:lnTo>
                    <a:pt x="187" y="93"/>
                  </a:lnTo>
                  <a:lnTo>
                    <a:pt x="200" y="98"/>
                  </a:lnTo>
                  <a:lnTo>
                    <a:pt x="223" y="39"/>
                  </a:lnTo>
                  <a:lnTo>
                    <a:pt x="211" y="35"/>
                  </a:lnTo>
                  <a:lnTo>
                    <a:pt x="207" y="44"/>
                  </a:lnTo>
                  <a:lnTo>
                    <a:pt x="197" y="39"/>
                  </a:lnTo>
                  <a:lnTo>
                    <a:pt x="201" y="31"/>
                  </a:lnTo>
                  <a:lnTo>
                    <a:pt x="188" y="26"/>
                  </a:lnTo>
                  <a:lnTo>
                    <a:pt x="185" y="35"/>
                  </a:lnTo>
                  <a:lnTo>
                    <a:pt x="155" y="22"/>
                  </a:lnTo>
                  <a:lnTo>
                    <a:pt x="158" y="13"/>
                  </a:lnTo>
                  <a:lnTo>
                    <a:pt x="146" y="9"/>
                  </a:lnTo>
                  <a:lnTo>
                    <a:pt x="142" y="17"/>
                  </a:lnTo>
                  <a:lnTo>
                    <a:pt x="132" y="13"/>
                  </a:lnTo>
                  <a:lnTo>
                    <a:pt x="136" y="4"/>
                  </a:lnTo>
                  <a:lnTo>
                    <a:pt x="123" y="0"/>
                  </a:lnTo>
                  <a:lnTo>
                    <a:pt x="100" y="57"/>
                  </a:lnTo>
                  <a:lnTo>
                    <a:pt x="112" y="63"/>
                  </a:lnTo>
                  <a:lnTo>
                    <a:pt x="114" y="57"/>
                  </a:lnTo>
                  <a:lnTo>
                    <a:pt x="124" y="62"/>
                  </a:lnTo>
                  <a:lnTo>
                    <a:pt x="122" y="66"/>
                  </a:lnTo>
                  <a:lnTo>
                    <a:pt x="135" y="72"/>
                  </a:lnTo>
                  <a:lnTo>
                    <a:pt x="137" y="66"/>
                  </a:lnTo>
                  <a:lnTo>
                    <a:pt x="149" y="72"/>
                  </a:lnTo>
                  <a:lnTo>
                    <a:pt x="113" y="162"/>
                  </a:lnTo>
                  <a:lnTo>
                    <a:pt x="106" y="156"/>
                  </a:lnTo>
                  <a:lnTo>
                    <a:pt x="99" y="149"/>
                  </a:lnTo>
                  <a:lnTo>
                    <a:pt x="92" y="144"/>
                  </a:lnTo>
                  <a:lnTo>
                    <a:pt x="87" y="143"/>
                  </a:lnTo>
                  <a:lnTo>
                    <a:pt x="83" y="145"/>
                  </a:lnTo>
                  <a:lnTo>
                    <a:pt x="78" y="148"/>
                  </a:lnTo>
                  <a:lnTo>
                    <a:pt x="74" y="152"/>
                  </a:lnTo>
                  <a:lnTo>
                    <a:pt x="73" y="153"/>
                  </a:lnTo>
                  <a:lnTo>
                    <a:pt x="75" y="161"/>
                  </a:lnTo>
                  <a:lnTo>
                    <a:pt x="57" y="171"/>
                  </a:lnTo>
                  <a:lnTo>
                    <a:pt x="63" y="183"/>
                  </a:lnTo>
                  <a:lnTo>
                    <a:pt x="62" y="183"/>
                  </a:lnTo>
                  <a:lnTo>
                    <a:pt x="58" y="184"/>
                  </a:lnTo>
                  <a:lnTo>
                    <a:pt x="54" y="186"/>
                  </a:lnTo>
                  <a:lnTo>
                    <a:pt x="50" y="190"/>
                  </a:lnTo>
                  <a:lnTo>
                    <a:pt x="49" y="193"/>
                  </a:lnTo>
                  <a:lnTo>
                    <a:pt x="50" y="196"/>
                  </a:lnTo>
                  <a:lnTo>
                    <a:pt x="51" y="200"/>
                  </a:lnTo>
                  <a:lnTo>
                    <a:pt x="51" y="201"/>
                  </a:lnTo>
                  <a:lnTo>
                    <a:pt x="50" y="201"/>
                  </a:lnTo>
                  <a:lnTo>
                    <a:pt x="49" y="202"/>
                  </a:lnTo>
                  <a:lnTo>
                    <a:pt x="48" y="204"/>
                  </a:lnTo>
                  <a:lnTo>
                    <a:pt x="47" y="207"/>
                  </a:lnTo>
                  <a:lnTo>
                    <a:pt x="47" y="211"/>
                  </a:lnTo>
                  <a:lnTo>
                    <a:pt x="47" y="219"/>
                  </a:lnTo>
                  <a:lnTo>
                    <a:pt x="48" y="229"/>
                  </a:lnTo>
                  <a:lnTo>
                    <a:pt x="51" y="240"/>
                  </a:lnTo>
                  <a:lnTo>
                    <a:pt x="55" y="246"/>
                  </a:lnTo>
                  <a:lnTo>
                    <a:pt x="60" y="251"/>
                  </a:lnTo>
                  <a:lnTo>
                    <a:pt x="66" y="256"/>
                  </a:lnTo>
                  <a:lnTo>
                    <a:pt x="72" y="260"/>
                  </a:lnTo>
                  <a:lnTo>
                    <a:pt x="77" y="264"/>
                  </a:lnTo>
                  <a:lnTo>
                    <a:pt x="83" y="266"/>
                  </a:lnTo>
                  <a:lnTo>
                    <a:pt x="86" y="267"/>
                  </a:lnTo>
                  <a:lnTo>
                    <a:pt x="87" y="268"/>
                  </a:lnTo>
                  <a:lnTo>
                    <a:pt x="93" y="286"/>
                  </a:lnTo>
                  <a:lnTo>
                    <a:pt x="0" y="330"/>
                  </a:lnTo>
                  <a:lnTo>
                    <a:pt x="56" y="487"/>
                  </a:lnTo>
                  <a:lnTo>
                    <a:pt x="132" y="487"/>
                  </a:lnTo>
                  <a:lnTo>
                    <a:pt x="759" y="487"/>
                  </a:lnTo>
                  <a:lnTo>
                    <a:pt x="758" y="483"/>
                  </a:lnTo>
                  <a:lnTo>
                    <a:pt x="753" y="469"/>
                  </a:lnTo>
                  <a:lnTo>
                    <a:pt x="746" y="449"/>
                  </a:lnTo>
                  <a:lnTo>
                    <a:pt x="736" y="423"/>
                  </a:lnTo>
                  <a:lnTo>
                    <a:pt x="723" y="394"/>
                  </a:lnTo>
                  <a:lnTo>
                    <a:pt x="704" y="363"/>
                  </a:lnTo>
                  <a:lnTo>
                    <a:pt x="681" y="331"/>
                  </a:lnTo>
                  <a:lnTo>
                    <a:pt x="654" y="301"/>
                  </a:lnTo>
                  <a:close/>
                </a:path>
              </a:pathLst>
            </a:custGeom>
            <a:solidFill>
              <a:schemeClr val="bg1"/>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6" name="Freeform 31"/>
            <p:cNvSpPr>
              <a:spLocks/>
            </p:cNvSpPr>
            <p:nvPr/>
          </p:nvSpPr>
          <p:spPr bwMode="auto">
            <a:xfrm>
              <a:off x="2882" y="1827"/>
              <a:ext cx="365" cy="381"/>
            </a:xfrm>
            <a:custGeom>
              <a:avLst/>
              <a:gdLst>
                <a:gd name="T0" fmla="*/ 357 w 365"/>
                <a:gd name="T1" fmla="*/ 269 h 381"/>
                <a:gd name="T2" fmla="*/ 362 w 365"/>
                <a:gd name="T3" fmla="*/ 237 h 381"/>
                <a:gd name="T4" fmla="*/ 355 w 365"/>
                <a:gd name="T5" fmla="*/ 205 h 381"/>
                <a:gd name="T6" fmla="*/ 342 w 365"/>
                <a:gd name="T7" fmla="*/ 163 h 381"/>
                <a:gd name="T8" fmla="*/ 337 w 365"/>
                <a:gd name="T9" fmla="*/ 139 h 381"/>
                <a:gd name="T10" fmla="*/ 315 w 365"/>
                <a:gd name="T11" fmla="*/ 100 h 381"/>
                <a:gd name="T12" fmla="*/ 312 w 365"/>
                <a:gd name="T13" fmla="*/ 77 h 381"/>
                <a:gd name="T14" fmla="*/ 273 w 365"/>
                <a:gd name="T15" fmla="*/ 27 h 381"/>
                <a:gd name="T16" fmla="*/ 186 w 365"/>
                <a:gd name="T17" fmla="*/ 0 h 381"/>
                <a:gd name="T18" fmla="*/ 104 w 365"/>
                <a:gd name="T19" fmla="*/ 24 h 381"/>
                <a:gd name="T20" fmla="*/ 57 w 365"/>
                <a:gd name="T21" fmla="*/ 71 h 381"/>
                <a:gd name="T22" fmla="*/ 49 w 365"/>
                <a:gd name="T23" fmla="*/ 100 h 381"/>
                <a:gd name="T24" fmla="*/ 28 w 365"/>
                <a:gd name="T25" fmla="*/ 139 h 381"/>
                <a:gd name="T26" fmla="*/ 22 w 365"/>
                <a:gd name="T27" fmla="*/ 163 h 381"/>
                <a:gd name="T28" fmla="*/ 11 w 365"/>
                <a:gd name="T29" fmla="*/ 205 h 381"/>
                <a:gd name="T30" fmla="*/ 2 w 365"/>
                <a:gd name="T31" fmla="*/ 237 h 381"/>
                <a:gd name="T32" fmla="*/ 8 w 365"/>
                <a:gd name="T33" fmla="*/ 269 h 381"/>
                <a:gd name="T34" fmla="*/ 1 w 365"/>
                <a:gd name="T35" fmla="*/ 301 h 381"/>
                <a:gd name="T36" fmla="*/ 10 w 365"/>
                <a:gd name="T37" fmla="*/ 332 h 381"/>
                <a:gd name="T38" fmla="*/ 16 w 365"/>
                <a:gd name="T39" fmla="*/ 363 h 381"/>
                <a:gd name="T40" fmla="*/ 48 w 365"/>
                <a:gd name="T41" fmla="*/ 381 h 381"/>
                <a:gd name="T42" fmla="*/ 82 w 365"/>
                <a:gd name="T43" fmla="*/ 363 h 381"/>
                <a:gd name="T44" fmla="*/ 85 w 365"/>
                <a:gd name="T45" fmla="*/ 325 h 381"/>
                <a:gd name="T46" fmla="*/ 80 w 365"/>
                <a:gd name="T47" fmla="*/ 298 h 381"/>
                <a:gd name="T48" fmla="*/ 73 w 365"/>
                <a:gd name="T49" fmla="*/ 271 h 381"/>
                <a:gd name="T50" fmla="*/ 81 w 365"/>
                <a:gd name="T51" fmla="*/ 240 h 381"/>
                <a:gd name="T52" fmla="*/ 85 w 365"/>
                <a:gd name="T53" fmla="*/ 210 h 381"/>
                <a:gd name="T54" fmla="*/ 86 w 365"/>
                <a:gd name="T55" fmla="*/ 179 h 381"/>
                <a:gd name="T56" fmla="*/ 104 w 365"/>
                <a:gd name="T57" fmla="*/ 155 h 381"/>
                <a:gd name="T58" fmla="*/ 104 w 365"/>
                <a:gd name="T59" fmla="*/ 190 h 381"/>
                <a:gd name="T60" fmla="*/ 137 w 365"/>
                <a:gd name="T61" fmla="*/ 256 h 381"/>
                <a:gd name="T62" fmla="*/ 177 w 365"/>
                <a:gd name="T63" fmla="*/ 293 h 381"/>
                <a:gd name="T64" fmla="*/ 212 w 365"/>
                <a:gd name="T65" fmla="*/ 284 h 381"/>
                <a:gd name="T66" fmla="*/ 249 w 365"/>
                <a:gd name="T67" fmla="*/ 245 h 381"/>
                <a:gd name="T68" fmla="*/ 270 w 365"/>
                <a:gd name="T69" fmla="*/ 186 h 381"/>
                <a:gd name="T70" fmla="*/ 227 w 365"/>
                <a:gd name="T71" fmla="*/ 204 h 381"/>
                <a:gd name="T72" fmla="*/ 197 w 365"/>
                <a:gd name="T73" fmla="*/ 185 h 381"/>
                <a:gd name="T74" fmla="*/ 218 w 365"/>
                <a:gd name="T75" fmla="*/ 226 h 381"/>
                <a:gd name="T76" fmla="*/ 183 w 365"/>
                <a:gd name="T77" fmla="*/ 182 h 381"/>
                <a:gd name="T78" fmla="*/ 167 w 365"/>
                <a:gd name="T79" fmla="*/ 198 h 381"/>
                <a:gd name="T80" fmla="*/ 122 w 365"/>
                <a:gd name="T81" fmla="*/ 191 h 381"/>
                <a:gd name="T82" fmla="*/ 144 w 365"/>
                <a:gd name="T83" fmla="*/ 167 h 381"/>
                <a:gd name="T84" fmla="*/ 169 w 365"/>
                <a:gd name="T85" fmla="*/ 174 h 381"/>
                <a:gd name="T86" fmla="*/ 179 w 365"/>
                <a:gd name="T87" fmla="*/ 178 h 381"/>
                <a:gd name="T88" fmla="*/ 195 w 365"/>
                <a:gd name="T89" fmla="*/ 177 h 381"/>
                <a:gd name="T90" fmla="*/ 203 w 365"/>
                <a:gd name="T91" fmla="*/ 176 h 381"/>
                <a:gd name="T92" fmla="*/ 242 w 365"/>
                <a:gd name="T93" fmla="*/ 146 h 381"/>
                <a:gd name="T94" fmla="*/ 227 w 365"/>
                <a:gd name="T95" fmla="*/ 167 h 381"/>
                <a:gd name="T96" fmla="*/ 255 w 365"/>
                <a:gd name="T97" fmla="*/ 186 h 381"/>
                <a:gd name="T98" fmla="*/ 270 w 365"/>
                <a:gd name="T99" fmla="*/ 183 h 381"/>
                <a:gd name="T100" fmla="*/ 270 w 365"/>
                <a:gd name="T101" fmla="*/ 171 h 381"/>
                <a:gd name="T102" fmla="*/ 278 w 365"/>
                <a:gd name="T103" fmla="*/ 173 h 381"/>
                <a:gd name="T104" fmla="*/ 276 w 365"/>
                <a:gd name="T105" fmla="*/ 194 h 381"/>
                <a:gd name="T106" fmla="*/ 287 w 365"/>
                <a:gd name="T107" fmla="*/ 229 h 381"/>
                <a:gd name="T108" fmla="*/ 286 w 365"/>
                <a:gd name="T109" fmla="*/ 259 h 381"/>
                <a:gd name="T110" fmla="*/ 285 w 365"/>
                <a:gd name="T111" fmla="*/ 287 h 381"/>
                <a:gd name="T112" fmla="*/ 289 w 365"/>
                <a:gd name="T113" fmla="*/ 311 h 381"/>
                <a:gd name="T114" fmla="*/ 277 w 365"/>
                <a:gd name="T115" fmla="*/ 350 h 381"/>
                <a:gd name="T116" fmla="*/ 301 w 365"/>
                <a:gd name="T117" fmla="*/ 378 h 381"/>
                <a:gd name="T118" fmla="*/ 338 w 365"/>
                <a:gd name="T119" fmla="*/ 374 h 381"/>
                <a:gd name="T120" fmla="*/ 356 w 365"/>
                <a:gd name="T121" fmla="*/ 342 h 381"/>
                <a:gd name="T122" fmla="*/ 358 w 365"/>
                <a:gd name="T123" fmla="*/ 317 h 3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65" h="381">
                  <a:moveTo>
                    <a:pt x="365" y="293"/>
                  </a:moveTo>
                  <a:lnTo>
                    <a:pt x="365" y="287"/>
                  </a:lnTo>
                  <a:lnTo>
                    <a:pt x="362" y="280"/>
                  </a:lnTo>
                  <a:lnTo>
                    <a:pt x="360" y="274"/>
                  </a:lnTo>
                  <a:lnTo>
                    <a:pt x="357" y="269"/>
                  </a:lnTo>
                  <a:lnTo>
                    <a:pt x="360" y="263"/>
                  </a:lnTo>
                  <a:lnTo>
                    <a:pt x="362" y="258"/>
                  </a:lnTo>
                  <a:lnTo>
                    <a:pt x="364" y="252"/>
                  </a:lnTo>
                  <a:lnTo>
                    <a:pt x="364" y="245"/>
                  </a:lnTo>
                  <a:lnTo>
                    <a:pt x="362" y="237"/>
                  </a:lnTo>
                  <a:lnTo>
                    <a:pt x="360" y="228"/>
                  </a:lnTo>
                  <a:lnTo>
                    <a:pt x="356" y="222"/>
                  </a:lnTo>
                  <a:lnTo>
                    <a:pt x="350" y="215"/>
                  </a:lnTo>
                  <a:lnTo>
                    <a:pt x="352" y="210"/>
                  </a:lnTo>
                  <a:lnTo>
                    <a:pt x="355" y="205"/>
                  </a:lnTo>
                  <a:lnTo>
                    <a:pt x="356" y="199"/>
                  </a:lnTo>
                  <a:lnTo>
                    <a:pt x="356" y="194"/>
                  </a:lnTo>
                  <a:lnTo>
                    <a:pt x="355" y="181"/>
                  </a:lnTo>
                  <a:lnTo>
                    <a:pt x="349" y="171"/>
                  </a:lnTo>
                  <a:lnTo>
                    <a:pt x="342" y="163"/>
                  </a:lnTo>
                  <a:lnTo>
                    <a:pt x="332" y="157"/>
                  </a:lnTo>
                  <a:lnTo>
                    <a:pt x="334" y="152"/>
                  </a:lnTo>
                  <a:lnTo>
                    <a:pt x="335" y="148"/>
                  </a:lnTo>
                  <a:lnTo>
                    <a:pt x="337" y="143"/>
                  </a:lnTo>
                  <a:lnTo>
                    <a:pt x="337" y="139"/>
                  </a:lnTo>
                  <a:lnTo>
                    <a:pt x="335" y="127"/>
                  </a:lnTo>
                  <a:lnTo>
                    <a:pt x="331" y="117"/>
                  </a:lnTo>
                  <a:lnTo>
                    <a:pt x="324" y="109"/>
                  </a:lnTo>
                  <a:lnTo>
                    <a:pt x="315" y="103"/>
                  </a:lnTo>
                  <a:lnTo>
                    <a:pt x="315" y="100"/>
                  </a:lnTo>
                  <a:lnTo>
                    <a:pt x="316" y="98"/>
                  </a:lnTo>
                  <a:lnTo>
                    <a:pt x="316" y="97"/>
                  </a:lnTo>
                  <a:lnTo>
                    <a:pt x="316" y="95"/>
                  </a:lnTo>
                  <a:lnTo>
                    <a:pt x="315" y="86"/>
                  </a:lnTo>
                  <a:lnTo>
                    <a:pt x="312" y="77"/>
                  </a:lnTo>
                  <a:lnTo>
                    <a:pt x="307" y="70"/>
                  </a:lnTo>
                  <a:lnTo>
                    <a:pt x="301" y="63"/>
                  </a:lnTo>
                  <a:lnTo>
                    <a:pt x="294" y="50"/>
                  </a:lnTo>
                  <a:lnTo>
                    <a:pt x="285" y="39"/>
                  </a:lnTo>
                  <a:lnTo>
                    <a:pt x="273" y="27"/>
                  </a:lnTo>
                  <a:lnTo>
                    <a:pt x="259" y="18"/>
                  </a:lnTo>
                  <a:lnTo>
                    <a:pt x="243" y="11"/>
                  </a:lnTo>
                  <a:lnTo>
                    <a:pt x="225" y="5"/>
                  </a:lnTo>
                  <a:lnTo>
                    <a:pt x="206" y="2"/>
                  </a:lnTo>
                  <a:lnTo>
                    <a:pt x="186" y="0"/>
                  </a:lnTo>
                  <a:lnTo>
                    <a:pt x="167" y="2"/>
                  </a:lnTo>
                  <a:lnTo>
                    <a:pt x="150" y="5"/>
                  </a:lnTo>
                  <a:lnTo>
                    <a:pt x="133" y="9"/>
                  </a:lnTo>
                  <a:lnTo>
                    <a:pt x="118" y="16"/>
                  </a:lnTo>
                  <a:lnTo>
                    <a:pt x="104" y="24"/>
                  </a:lnTo>
                  <a:lnTo>
                    <a:pt x="93" y="34"/>
                  </a:lnTo>
                  <a:lnTo>
                    <a:pt x="83" y="45"/>
                  </a:lnTo>
                  <a:lnTo>
                    <a:pt x="76" y="57"/>
                  </a:lnTo>
                  <a:lnTo>
                    <a:pt x="65" y="62"/>
                  </a:lnTo>
                  <a:lnTo>
                    <a:pt x="57" y="71"/>
                  </a:lnTo>
                  <a:lnTo>
                    <a:pt x="51" y="82"/>
                  </a:lnTo>
                  <a:lnTo>
                    <a:pt x="49" y="95"/>
                  </a:lnTo>
                  <a:lnTo>
                    <a:pt x="49" y="97"/>
                  </a:lnTo>
                  <a:lnTo>
                    <a:pt x="49" y="98"/>
                  </a:lnTo>
                  <a:lnTo>
                    <a:pt x="49" y="100"/>
                  </a:lnTo>
                  <a:lnTo>
                    <a:pt x="49" y="103"/>
                  </a:lnTo>
                  <a:lnTo>
                    <a:pt x="40" y="109"/>
                  </a:lnTo>
                  <a:lnTo>
                    <a:pt x="34" y="117"/>
                  </a:lnTo>
                  <a:lnTo>
                    <a:pt x="29" y="127"/>
                  </a:lnTo>
                  <a:lnTo>
                    <a:pt x="28" y="139"/>
                  </a:lnTo>
                  <a:lnTo>
                    <a:pt x="28" y="143"/>
                  </a:lnTo>
                  <a:lnTo>
                    <a:pt x="29" y="148"/>
                  </a:lnTo>
                  <a:lnTo>
                    <a:pt x="30" y="152"/>
                  </a:lnTo>
                  <a:lnTo>
                    <a:pt x="32" y="157"/>
                  </a:lnTo>
                  <a:lnTo>
                    <a:pt x="22" y="163"/>
                  </a:lnTo>
                  <a:lnTo>
                    <a:pt x="16" y="171"/>
                  </a:lnTo>
                  <a:lnTo>
                    <a:pt x="10" y="181"/>
                  </a:lnTo>
                  <a:lnTo>
                    <a:pt x="9" y="194"/>
                  </a:lnTo>
                  <a:lnTo>
                    <a:pt x="9" y="199"/>
                  </a:lnTo>
                  <a:lnTo>
                    <a:pt x="11" y="205"/>
                  </a:lnTo>
                  <a:lnTo>
                    <a:pt x="12" y="210"/>
                  </a:lnTo>
                  <a:lnTo>
                    <a:pt x="16" y="215"/>
                  </a:lnTo>
                  <a:lnTo>
                    <a:pt x="10" y="222"/>
                  </a:lnTo>
                  <a:lnTo>
                    <a:pt x="5" y="228"/>
                  </a:lnTo>
                  <a:lnTo>
                    <a:pt x="2" y="237"/>
                  </a:lnTo>
                  <a:lnTo>
                    <a:pt x="1" y="245"/>
                  </a:lnTo>
                  <a:lnTo>
                    <a:pt x="1" y="252"/>
                  </a:lnTo>
                  <a:lnTo>
                    <a:pt x="3" y="258"/>
                  </a:lnTo>
                  <a:lnTo>
                    <a:pt x="4" y="263"/>
                  </a:lnTo>
                  <a:lnTo>
                    <a:pt x="8" y="269"/>
                  </a:lnTo>
                  <a:lnTo>
                    <a:pt x="4" y="274"/>
                  </a:lnTo>
                  <a:lnTo>
                    <a:pt x="2" y="280"/>
                  </a:lnTo>
                  <a:lnTo>
                    <a:pt x="1" y="287"/>
                  </a:lnTo>
                  <a:lnTo>
                    <a:pt x="0" y="293"/>
                  </a:lnTo>
                  <a:lnTo>
                    <a:pt x="1" y="301"/>
                  </a:lnTo>
                  <a:lnTo>
                    <a:pt x="3" y="309"/>
                  </a:lnTo>
                  <a:lnTo>
                    <a:pt x="8" y="317"/>
                  </a:lnTo>
                  <a:lnTo>
                    <a:pt x="13" y="323"/>
                  </a:lnTo>
                  <a:lnTo>
                    <a:pt x="11" y="327"/>
                  </a:lnTo>
                  <a:lnTo>
                    <a:pt x="10" y="332"/>
                  </a:lnTo>
                  <a:lnTo>
                    <a:pt x="9" y="337"/>
                  </a:lnTo>
                  <a:lnTo>
                    <a:pt x="9" y="342"/>
                  </a:lnTo>
                  <a:lnTo>
                    <a:pt x="10" y="350"/>
                  </a:lnTo>
                  <a:lnTo>
                    <a:pt x="12" y="356"/>
                  </a:lnTo>
                  <a:lnTo>
                    <a:pt x="16" y="363"/>
                  </a:lnTo>
                  <a:lnTo>
                    <a:pt x="20" y="370"/>
                  </a:lnTo>
                  <a:lnTo>
                    <a:pt x="27" y="374"/>
                  </a:lnTo>
                  <a:lnTo>
                    <a:pt x="34" y="378"/>
                  </a:lnTo>
                  <a:lnTo>
                    <a:pt x="40" y="380"/>
                  </a:lnTo>
                  <a:lnTo>
                    <a:pt x="48" y="381"/>
                  </a:lnTo>
                  <a:lnTo>
                    <a:pt x="56" y="380"/>
                  </a:lnTo>
                  <a:lnTo>
                    <a:pt x="64" y="378"/>
                  </a:lnTo>
                  <a:lnTo>
                    <a:pt x="71" y="374"/>
                  </a:lnTo>
                  <a:lnTo>
                    <a:pt x="77" y="370"/>
                  </a:lnTo>
                  <a:lnTo>
                    <a:pt x="82" y="363"/>
                  </a:lnTo>
                  <a:lnTo>
                    <a:pt x="85" y="356"/>
                  </a:lnTo>
                  <a:lnTo>
                    <a:pt x="87" y="350"/>
                  </a:lnTo>
                  <a:lnTo>
                    <a:pt x="89" y="342"/>
                  </a:lnTo>
                  <a:lnTo>
                    <a:pt x="87" y="333"/>
                  </a:lnTo>
                  <a:lnTo>
                    <a:pt x="85" y="325"/>
                  </a:lnTo>
                  <a:lnTo>
                    <a:pt x="81" y="318"/>
                  </a:lnTo>
                  <a:lnTo>
                    <a:pt x="75" y="311"/>
                  </a:lnTo>
                  <a:lnTo>
                    <a:pt x="77" y="307"/>
                  </a:lnTo>
                  <a:lnTo>
                    <a:pt x="78" y="302"/>
                  </a:lnTo>
                  <a:lnTo>
                    <a:pt x="80" y="298"/>
                  </a:lnTo>
                  <a:lnTo>
                    <a:pt x="80" y="293"/>
                  </a:lnTo>
                  <a:lnTo>
                    <a:pt x="80" y="287"/>
                  </a:lnTo>
                  <a:lnTo>
                    <a:pt x="78" y="281"/>
                  </a:lnTo>
                  <a:lnTo>
                    <a:pt x="76" y="275"/>
                  </a:lnTo>
                  <a:lnTo>
                    <a:pt x="73" y="271"/>
                  </a:lnTo>
                  <a:lnTo>
                    <a:pt x="76" y="265"/>
                  </a:lnTo>
                  <a:lnTo>
                    <a:pt x="80" y="259"/>
                  </a:lnTo>
                  <a:lnTo>
                    <a:pt x="81" y="252"/>
                  </a:lnTo>
                  <a:lnTo>
                    <a:pt x="82" y="245"/>
                  </a:lnTo>
                  <a:lnTo>
                    <a:pt x="81" y="240"/>
                  </a:lnTo>
                  <a:lnTo>
                    <a:pt x="80" y="234"/>
                  </a:lnTo>
                  <a:lnTo>
                    <a:pt x="77" y="229"/>
                  </a:lnTo>
                  <a:lnTo>
                    <a:pt x="75" y="224"/>
                  </a:lnTo>
                  <a:lnTo>
                    <a:pt x="81" y="217"/>
                  </a:lnTo>
                  <a:lnTo>
                    <a:pt x="85" y="210"/>
                  </a:lnTo>
                  <a:lnTo>
                    <a:pt x="87" y="203"/>
                  </a:lnTo>
                  <a:lnTo>
                    <a:pt x="89" y="194"/>
                  </a:lnTo>
                  <a:lnTo>
                    <a:pt x="89" y="189"/>
                  </a:lnTo>
                  <a:lnTo>
                    <a:pt x="87" y="183"/>
                  </a:lnTo>
                  <a:lnTo>
                    <a:pt x="86" y="179"/>
                  </a:lnTo>
                  <a:lnTo>
                    <a:pt x="84" y="174"/>
                  </a:lnTo>
                  <a:lnTo>
                    <a:pt x="91" y="171"/>
                  </a:lnTo>
                  <a:lnTo>
                    <a:pt x="96" y="167"/>
                  </a:lnTo>
                  <a:lnTo>
                    <a:pt x="101" y="162"/>
                  </a:lnTo>
                  <a:lnTo>
                    <a:pt x="104" y="155"/>
                  </a:lnTo>
                  <a:lnTo>
                    <a:pt x="103" y="160"/>
                  </a:lnTo>
                  <a:lnTo>
                    <a:pt x="103" y="164"/>
                  </a:lnTo>
                  <a:lnTo>
                    <a:pt x="103" y="170"/>
                  </a:lnTo>
                  <a:lnTo>
                    <a:pt x="103" y="174"/>
                  </a:lnTo>
                  <a:lnTo>
                    <a:pt x="104" y="190"/>
                  </a:lnTo>
                  <a:lnTo>
                    <a:pt x="108" y="206"/>
                  </a:lnTo>
                  <a:lnTo>
                    <a:pt x="112" y="220"/>
                  </a:lnTo>
                  <a:lnTo>
                    <a:pt x="119" y="234"/>
                  </a:lnTo>
                  <a:lnTo>
                    <a:pt x="127" y="246"/>
                  </a:lnTo>
                  <a:lnTo>
                    <a:pt x="137" y="256"/>
                  </a:lnTo>
                  <a:lnTo>
                    <a:pt x="146" y="265"/>
                  </a:lnTo>
                  <a:lnTo>
                    <a:pt x="157" y="271"/>
                  </a:lnTo>
                  <a:lnTo>
                    <a:pt x="173" y="288"/>
                  </a:lnTo>
                  <a:lnTo>
                    <a:pt x="174" y="290"/>
                  </a:lnTo>
                  <a:lnTo>
                    <a:pt x="177" y="293"/>
                  </a:lnTo>
                  <a:lnTo>
                    <a:pt x="183" y="297"/>
                  </a:lnTo>
                  <a:lnTo>
                    <a:pt x="192" y="297"/>
                  </a:lnTo>
                  <a:lnTo>
                    <a:pt x="201" y="293"/>
                  </a:lnTo>
                  <a:lnTo>
                    <a:pt x="208" y="289"/>
                  </a:lnTo>
                  <a:lnTo>
                    <a:pt x="212" y="284"/>
                  </a:lnTo>
                  <a:lnTo>
                    <a:pt x="213" y="283"/>
                  </a:lnTo>
                  <a:lnTo>
                    <a:pt x="224" y="268"/>
                  </a:lnTo>
                  <a:lnTo>
                    <a:pt x="233" y="262"/>
                  </a:lnTo>
                  <a:lnTo>
                    <a:pt x="242" y="254"/>
                  </a:lnTo>
                  <a:lnTo>
                    <a:pt x="249" y="245"/>
                  </a:lnTo>
                  <a:lnTo>
                    <a:pt x="256" y="235"/>
                  </a:lnTo>
                  <a:lnTo>
                    <a:pt x="261" y="224"/>
                  </a:lnTo>
                  <a:lnTo>
                    <a:pt x="266" y="212"/>
                  </a:lnTo>
                  <a:lnTo>
                    <a:pt x="268" y="199"/>
                  </a:lnTo>
                  <a:lnTo>
                    <a:pt x="270" y="186"/>
                  </a:lnTo>
                  <a:lnTo>
                    <a:pt x="255" y="185"/>
                  </a:lnTo>
                  <a:lnTo>
                    <a:pt x="251" y="191"/>
                  </a:lnTo>
                  <a:lnTo>
                    <a:pt x="246" y="197"/>
                  </a:lnTo>
                  <a:lnTo>
                    <a:pt x="237" y="201"/>
                  </a:lnTo>
                  <a:lnTo>
                    <a:pt x="227" y="204"/>
                  </a:lnTo>
                  <a:lnTo>
                    <a:pt x="216" y="203"/>
                  </a:lnTo>
                  <a:lnTo>
                    <a:pt x="208" y="198"/>
                  </a:lnTo>
                  <a:lnTo>
                    <a:pt x="202" y="192"/>
                  </a:lnTo>
                  <a:lnTo>
                    <a:pt x="199" y="186"/>
                  </a:lnTo>
                  <a:lnTo>
                    <a:pt x="197" y="185"/>
                  </a:lnTo>
                  <a:lnTo>
                    <a:pt x="196" y="183"/>
                  </a:lnTo>
                  <a:lnTo>
                    <a:pt x="195" y="183"/>
                  </a:lnTo>
                  <a:lnTo>
                    <a:pt x="194" y="182"/>
                  </a:lnTo>
                  <a:lnTo>
                    <a:pt x="195" y="226"/>
                  </a:lnTo>
                  <a:lnTo>
                    <a:pt x="218" y="226"/>
                  </a:lnTo>
                  <a:lnTo>
                    <a:pt x="186" y="236"/>
                  </a:lnTo>
                  <a:lnTo>
                    <a:pt x="167" y="226"/>
                  </a:lnTo>
                  <a:lnTo>
                    <a:pt x="190" y="226"/>
                  </a:lnTo>
                  <a:lnTo>
                    <a:pt x="187" y="182"/>
                  </a:lnTo>
                  <a:lnTo>
                    <a:pt x="183" y="182"/>
                  </a:lnTo>
                  <a:lnTo>
                    <a:pt x="179" y="183"/>
                  </a:lnTo>
                  <a:lnTo>
                    <a:pt x="177" y="186"/>
                  </a:lnTo>
                  <a:lnTo>
                    <a:pt x="175" y="187"/>
                  </a:lnTo>
                  <a:lnTo>
                    <a:pt x="173" y="194"/>
                  </a:lnTo>
                  <a:lnTo>
                    <a:pt x="167" y="198"/>
                  </a:lnTo>
                  <a:lnTo>
                    <a:pt x="158" y="203"/>
                  </a:lnTo>
                  <a:lnTo>
                    <a:pt x="148" y="204"/>
                  </a:lnTo>
                  <a:lnTo>
                    <a:pt x="138" y="203"/>
                  </a:lnTo>
                  <a:lnTo>
                    <a:pt x="129" y="198"/>
                  </a:lnTo>
                  <a:lnTo>
                    <a:pt x="122" y="191"/>
                  </a:lnTo>
                  <a:lnTo>
                    <a:pt x="120" y="185"/>
                  </a:lnTo>
                  <a:lnTo>
                    <a:pt x="122" y="178"/>
                  </a:lnTo>
                  <a:lnTo>
                    <a:pt x="127" y="172"/>
                  </a:lnTo>
                  <a:lnTo>
                    <a:pt x="135" y="169"/>
                  </a:lnTo>
                  <a:lnTo>
                    <a:pt x="144" y="167"/>
                  </a:lnTo>
                  <a:lnTo>
                    <a:pt x="123" y="160"/>
                  </a:lnTo>
                  <a:lnTo>
                    <a:pt x="127" y="153"/>
                  </a:lnTo>
                  <a:lnTo>
                    <a:pt x="174" y="168"/>
                  </a:lnTo>
                  <a:lnTo>
                    <a:pt x="168" y="173"/>
                  </a:lnTo>
                  <a:lnTo>
                    <a:pt x="169" y="174"/>
                  </a:lnTo>
                  <a:lnTo>
                    <a:pt x="172" y="177"/>
                  </a:lnTo>
                  <a:lnTo>
                    <a:pt x="173" y="178"/>
                  </a:lnTo>
                  <a:lnTo>
                    <a:pt x="174" y="180"/>
                  </a:lnTo>
                  <a:lnTo>
                    <a:pt x="176" y="179"/>
                  </a:lnTo>
                  <a:lnTo>
                    <a:pt x="179" y="178"/>
                  </a:lnTo>
                  <a:lnTo>
                    <a:pt x="183" y="177"/>
                  </a:lnTo>
                  <a:lnTo>
                    <a:pt x="187" y="176"/>
                  </a:lnTo>
                  <a:lnTo>
                    <a:pt x="185" y="124"/>
                  </a:lnTo>
                  <a:lnTo>
                    <a:pt x="193" y="177"/>
                  </a:lnTo>
                  <a:lnTo>
                    <a:pt x="195" y="177"/>
                  </a:lnTo>
                  <a:lnTo>
                    <a:pt x="197" y="178"/>
                  </a:lnTo>
                  <a:lnTo>
                    <a:pt x="199" y="178"/>
                  </a:lnTo>
                  <a:lnTo>
                    <a:pt x="201" y="179"/>
                  </a:lnTo>
                  <a:lnTo>
                    <a:pt x="202" y="178"/>
                  </a:lnTo>
                  <a:lnTo>
                    <a:pt x="203" y="176"/>
                  </a:lnTo>
                  <a:lnTo>
                    <a:pt x="204" y="174"/>
                  </a:lnTo>
                  <a:lnTo>
                    <a:pt x="205" y="173"/>
                  </a:lnTo>
                  <a:lnTo>
                    <a:pt x="204" y="172"/>
                  </a:lnTo>
                  <a:lnTo>
                    <a:pt x="232" y="142"/>
                  </a:lnTo>
                  <a:lnTo>
                    <a:pt x="242" y="146"/>
                  </a:lnTo>
                  <a:lnTo>
                    <a:pt x="219" y="168"/>
                  </a:lnTo>
                  <a:lnTo>
                    <a:pt x="221" y="167"/>
                  </a:lnTo>
                  <a:lnTo>
                    <a:pt x="223" y="167"/>
                  </a:lnTo>
                  <a:lnTo>
                    <a:pt x="224" y="167"/>
                  </a:lnTo>
                  <a:lnTo>
                    <a:pt x="227" y="167"/>
                  </a:lnTo>
                  <a:lnTo>
                    <a:pt x="238" y="168"/>
                  </a:lnTo>
                  <a:lnTo>
                    <a:pt x="247" y="172"/>
                  </a:lnTo>
                  <a:lnTo>
                    <a:pt x="252" y="178"/>
                  </a:lnTo>
                  <a:lnTo>
                    <a:pt x="255" y="185"/>
                  </a:lnTo>
                  <a:lnTo>
                    <a:pt x="255" y="186"/>
                  </a:lnTo>
                  <a:lnTo>
                    <a:pt x="255" y="186"/>
                  </a:lnTo>
                  <a:lnTo>
                    <a:pt x="255" y="186"/>
                  </a:lnTo>
                  <a:lnTo>
                    <a:pt x="255" y="186"/>
                  </a:lnTo>
                  <a:lnTo>
                    <a:pt x="270" y="186"/>
                  </a:lnTo>
                  <a:lnTo>
                    <a:pt x="270" y="183"/>
                  </a:lnTo>
                  <a:lnTo>
                    <a:pt x="270" y="180"/>
                  </a:lnTo>
                  <a:lnTo>
                    <a:pt x="270" y="177"/>
                  </a:lnTo>
                  <a:lnTo>
                    <a:pt x="270" y="174"/>
                  </a:lnTo>
                  <a:lnTo>
                    <a:pt x="270" y="173"/>
                  </a:lnTo>
                  <a:lnTo>
                    <a:pt x="270" y="171"/>
                  </a:lnTo>
                  <a:lnTo>
                    <a:pt x="270" y="170"/>
                  </a:lnTo>
                  <a:lnTo>
                    <a:pt x="270" y="169"/>
                  </a:lnTo>
                  <a:lnTo>
                    <a:pt x="273" y="170"/>
                  </a:lnTo>
                  <a:lnTo>
                    <a:pt x="276" y="172"/>
                  </a:lnTo>
                  <a:lnTo>
                    <a:pt x="278" y="173"/>
                  </a:lnTo>
                  <a:lnTo>
                    <a:pt x="280" y="174"/>
                  </a:lnTo>
                  <a:lnTo>
                    <a:pt x="279" y="179"/>
                  </a:lnTo>
                  <a:lnTo>
                    <a:pt x="277" y="183"/>
                  </a:lnTo>
                  <a:lnTo>
                    <a:pt x="276" y="189"/>
                  </a:lnTo>
                  <a:lnTo>
                    <a:pt x="276" y="194"/>
                  </a:lnTo>
                  <a:lnTo>
                    <a:pt x="277" y="203"/>
                  </a:lnTo>
                  <a:lnTo>
                    <a:pt x="279" y="210"/>
                  </a:lnTo>
                  <a:lnTo>
                    <a:pt x="284" y="217"/>
                  </a:lnTo>
                  <a:lnTo>
                    <a:pt x="289" y="224"/>
                  </a:lnTo>
                  <a:lnTo>
                    <a:pt x="287" y="229"/>
                  </a:lnTo>
                  <a:lnTo>
                    <a:pt x="285" y="234"/>
                  </a:lnTo>
                  <a:lnTo>
                    <a:pt x="284" y="240"/>
                  </a:lnTo>
                  <a:lnTo>
                    <a:pt x="284" y="245"/>
                  </a:lnTo>
                  <a:lnTo>
                    <a:pt x="285" y="252"/>
                  </a:lnTo>
                  <a:lnTo>
                    <a:pt x="286" y="259"/>
                  </a:lnTo>
                  <a:lnTo>
                    <a:pt x="288" y="265"/>
                  </a:lnTo>
                  <a:lnTo>
                    <a:pt x="292" y="271"/>
                  </a:lnTo>
                  <a:lnTo>
                    <a:pt x="288" y="275"/>
                  </a:lnTo>
                  <a:lnTo>
                    <a:pt x="287" y="281"/>
                  </a:lnTo>
                  <a:lnTo>
                    <a:pt x="285" y="287"/>
                  </a:lnTo>
                  <a:lnTo>
                    <a:pt x="285" y="293"/>
                  </a:lnTo>
                  <a:lnTo>
                    <a:pt x="285" y="298"/>
                  </a:lnTo>
                  <a:lnTo>
                    <a:pt x="286" y="302"/>
                  </a:lnTo>
                  <a:lnTo>
                    <a:pt x="287" y="307"/>
                  </a:lnTo>
                  <a:lnTo>
                    <a:pt x="289" y="311"/>
                  </a:lnTo>
                  <a:lnTo>
                    <a:pt x="284" y="318"/>
                  </a:lnTo>
                  <a:lnTo>
                    <a:pt x="279" y="325"/>
                  </a:lnTo>
                  <a:lnTo>
                    <a:pt x="277" y="333"/>
                  </a:lnTo>
                  <a:lnTo>
                    <a:pt x="276" y="342"/>
                  </a:lnTo>
                  <a:lnTo>
                    <a:pt x="277" y="350"/>
                  </a:lnTo>
                  <a:lnTo>
                    <a:pt x="279" y="356"/>
                  </a:lnTo>
                  <a:lnTo>
                    <a:pt x="283" y="363"/>
                  </a:lnTo>
                  <a:lnTo>
                    <a:pt x="288" y="370"/>
                  </a:lnTo>
                  <a:lnTo>
                    <a:pt x="294" y="374"/>
                  </a:lnTo>
                  <a:lnTo>
                    <a:pt x="301" y="378"/>
                  </a:lnTo>
                  <a:lnTo>
                    <a:pt x="309" y="380"/>
                  </a:lnTo>
                  <a:lnTo>
                    <a:pt x="316" y="381"/>
                  </a:lnTo>
                  <a:lnTo>
                    <a:pt x="324" y="380"/>
                  </a:lnTo>
                  <a:lnTo>
                    <a:pt x="331" y="378"/>
                  </a:lnTo>
                  <a:lnTo>
                    <a:pt x="338" y="374"/>
                  </a:lnTo>
                  <a:lnTo>
                    <a:pt x="344" y="370"/>
                  </a:lnTo>
                  <a:lnTo>
                    <a:pt x="349" y="363"/>
                  </a:lnTo>
                  <a:lnTo>
                    <a:pt x="352" y="356"/>
                  </a:lnTo>
                  <a:lnTo>
                    <a:pt x="355" y="350"/>
                  </a:lnTo>
                  <a:lnTo>
                    <a:pt x="356" y="342"/>
                  </a:lnTo>
                  <a:lnTo>
                    <a:pt x="356" y="337"/>
                  </a:lnTo>
                  <a:lnTo>
                    <a:pt x="355" y="332"/>
                  </a:lnTo>
                  <a:lnTo>
                    <a:pt x="353" y="327"/>
                  </a:lnTo>
                  <a:lnTo>
                    <a:pt x="352" y="323"/>
                  </a:lnTo>
                  <a:lnTo>
                    <a:pt x="358" y="317"/>
                  </a:lnTo>
                  <a:lnTo>
                    <a:pt x="361" y="309"/>
                  </a:lnTo>
                  <a:lnTo>
                    <a:pt x="364" y="301"/>
                  </a:lnTo>
                  <a:lnTo>
                    <a:pt x="365" y="293"/>
                  </a:lnTo>
                  <a:close/>
                </a:path>
              </a:pathLst>
            </a:custGeom>
            <a:solidFill>
              <a:schemeClr val="bg1"/>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7" name="Freeform 32"/>
            <p:cNvSpPr>
              <a:spLocks/>
            </p:cNvSpPr>
            <p:nvPr/>
          </p:nvSpPr>
          <p:spPr bwMode="auto">
            <a:xfrm>
              <a:off x="3674" y="2714"/>
              <a:ext cx="297" cy="206"/>
            </a:xfrm>
            <a:custGeom>
              <a:avLst/>
              <a:gdLst>
                <a:gd name="T0" fmla="*/ 293 w 297"/>
                <a:gd name="T1" fmla="*/ 18 h 206"/>
                <a:gd name="T2" fmla="*/ 269 w 297"/>
                <a:gd name="T3" fmla="*/ 1 h 206"/>
                <a:gd name="T4" fmla="*/ 234 w 297"/>
                <a:gd name="T5" fmla="*/ 1 h 206"/>
                <a:gd name="T6" fmla="*/ 209 w 297"/>
                <a:gd name="T7" fmla="*/ 6 h 206"/>
                <a:gd name="T8" fmla="*/ 78 w 297"/>
                <a:gd name="T9" fmla="*/ 8 h 206"/>
                <a:gd name="T10" fmla="*/ 69 w 297"/>
                <a:gd name="T11" fmla="*/ 70 h 206"/>
                <a:gd name="T12" fmla="*/ 54 w 297"/>
                <a:gd name="T13" fmla="*/ 81 h 206"/>
                <a:gd name="T14" fmla="*/ 32 w 297"/>
                <a:gd name="T15" fmla="*/ 100 h 206"/>
                <a:gd name="T16" fmla="*/ 9 w 297"/>
                <a:gd name="T17" fmla="*/ 122 h 206"/>
                <a:gd name="T18" fmla="*/ 2 w 297"/>
                <a:gd name="T19" fmla="*/ 132 h 206"/>
                <a:gd name="T20" fmla="*/ 0 w 297"/>
                <a:gd name="T21" fmla="*/ 133 h 206"/>
                <a:gd name="T22" fmla="*/ 7 w 297"/>
                <a:gd name="T23" fmla="*/ 134 h 206"/>
                <a:gd name="T24" fmla="*/ 21 w 297"/>
                <a:gd name="T25" fmla="*/ 137 h 206"/>
                <a:gd name="T26" fmla="*/ 33 w 297"/>
                <a:gd name="T27" fmla="*/ 145 h 206"/>
                <a:gd name="T28" fmla="*/ 43 w 297"/>
                <a:gd name="T29" fmla="*/ 157 h 206"/>
                <a:gd name="T30" fmla="*/ 51 w 297"/>
                <a:gd name="T31" fmla="*/ 178 h 206"/>
                <a:gd name="T32" fmla="*/ 57 w 297"/>
                <a:gd name="T33" fmla="*/ 197 h 206"/>
                <a:gd name="T34" fmla="*/ 66 w 297"/>
                <a:gd name="T35" fmla="*/ 205 h 206"/>
                <a:gd name="T36" fmla="*/ 80 w 297"/>
                <a:gd name="T37" fmla="*/ 201 h 206"/>
                <a:gd name="T38" fmla="*/ 99 w 297"/>
                <a:gd name="T39" fmla="*/ 197 h 206"/>
                <a:gd name="T40" fmla="*/ 119 w 297"/>
                <a:gd name="T41" fmla="*/ 191 h 206"/>
                <a:gd name="T42" fmla="*/ 149 w 297"/>
                <a:gd name="T43" fmla="*/ 132 h 206"/>
                <a:gd name="T44" fmla="*/ 126 w 297"/>
                <a:gd name="T45" fmla="*/ 135 h 206"/>
                <a:gd name="T46" fmla="*/ 121 w 297"/>
                <a:gd name="T47" fmla="*/ 132 h 206"/>
                <a:gd name="T48" fmla="*/ 132 w 297"/>
                <a:gd name="T49" fmla="*/ 125 h 206"/>
                <a:gd name="T50" fmla="*/ 143 w 297"/>
                <a:gd name="T51" fmla="*/ 127 h 206"/>
                <a:gd name="T52" fmla="*/ 167 w 297"/>
                <a:gd name="T53" fmla="*/ 113 h 206"/>
                <a:gd name="T54" fmla="*/ 173 w 297"/>
                <a:gd name="T55" fmla="*/ 97 h 206"/>
                <a:gd name="T56" fmla="*/ 183 w 297"/>
                <a:gd name="T57" fmla="*/ 89 h 206"/>
                <a:gd name="T58" fmla="*/ 180 w 297"/>
                <a:gd name="T59" fmla="*/ 101 h 206"/>
                <a:gd name="T60" fmla="*/ 156 w 297"/>
                <a:gd name="T61" fmla="*/ 127 h 206"/>
                <a:gd name="T62" fmla="*/ 153 w 297"/>
                <a:gd name="T63" fmla="*/ 129 h 206"/>
                <a:gd name="T64" fmla="*/ 149 w 297"/>
                <a:gd name="T65" fmla="*/ 132 h 206"/>
                <a:gd name="T66" fmla="*/ 135 w 297"/>
                <a:gd name="T67" fmla="*/ 186 h 206"/>
                <a:gd name="T68" fmla="*/ 145 w 297"/>
                <a:gd name="T69" fmla="*/ 181 h 206"/>
                <a:gd name="T70" fmla="*/ 156 w 297"/>
                <a:gd name="T71" fmla="*/ 175 h 206"/>
                <a:gd name="T72" fmla="*/ 167 w 297"/>
                <a:gd name="T73" fmla="*/ 171 h 206"/>
                <a:gd name="T74" fmla="*/ 172 w 297"/>
                <a:gd name="T75" fmla="*/ 166 h 206"/>
                <a:gd name="T76" fmla="*/ 176 w 297"/>
                <a:gd name="T77" fmla="*/ 165 h 206"/>
                <a:gd name="T78" fmla="*/ 176 w 297"/>
                <a:gd name="T79" fmla="*/ 183 h 206"/>
                <a:gd name="T80" fmla="*/ 183 w 297"/>
                <a:gd name="T81" fmla="*/ 180 h 206"/>
                <a:gd name="T82" fmla="*/ 200 w 297"/>
                <a:gd name="T83" fmla="*/ 171 h 206"/>
                <a:gd name="T84" fmla="*/ 220 w 297"/>
                <a:gd name="T85" fmla="*/ 160 h 206"/>
                <a:gd name="T86" fmla="*/ 235 w 297"/>
                <a:gd name="T87" fmla="*/ 150 h 206"/>
                <a:gd name="T88" fmla="*/ 250 w 297"/>
                <a:gd name="T89" fmla="*/ 135 h 206"/>
                <a:gd name="T90" fmla="*/ 255 w 297"/>
                <a:gd name="T91" fmla="*/ 128 h 206"/>
                <a:gd name="T92" fmla="*/ 255 w 297"/>
                <a:gd name="T93" fmla="*/ 110 h 206"/>
                <a:gd name="T94" fmla="*/ 266 w 297"/>
                <a:gd name="T95" fmla="*/ 102 h 206"/>
                <a:gd name="T96" fmla="*/ 282 w 297"/>
                <a:gd name="T97" fmla="*/ 83 h 206"/>
                <a:gd name="T98" fmla="*/ 295 w 297"/>
                <a:gd name="T99" fmla="*/ 54 h 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97" h="206">
                  <a:moveTo>
                    <a:pt x="297" y="35"/>
                  </a:moveTo>
                  <a:lnTo>
                    <a:pt x="293" y="18"/>
                  </a:lnTo>
                  <a:lnTo>
                    <a:pt x="283" y="7"/>
                  </a:lnTo>
                  <a:lnTo>
                    <a:pt x="269" y="1"/>
                  </a:lnTo>
                  <a:lnTo>
                    <a:pt x="252" y="0"/>
                  </a:lnTo>
                  <a:lnTo>
                    <a:pt x="234" y="1"/>
                  </a:lnTo>
                  <a:lnTo>
                    <a:pt x="219" y="4"/>
                  </a:lnTo>
                  <a:lnTo>
                    <a:pt x="209" y="6"/>
                  </a:lnTo>
                  <a:lnTo>
                    <a:pt x="205" y="7"/>
                  </a:lnTo>
                  <a:lnTo>
                    <a:pt x="78" y="8"/>
                  </a:lnTo>
                  <a:lnTo>
                    <a:pt x="71" y="68"/>
                  </a:lnTo>
                  <a:lnTo>
                    <a:pt x="69" y="70"/>
                  </a:lnTo>
                  <a:lnTo>
                    <a:pt x="63" y="74"/>
                  </a:lnTo>
                  <a:lnTo>
                    <a:pt x="54" y="81"/>
                  </a:lnTo>
                  <a:lnTo>
                    <a:pt x="43" y="90"/>
                  </a:lnTo>
                  <a:lnTo>
                    <a:pt x="32" y="100"/>
                  </a:lnTo>
                  <a:lnTo>
                    <a:pt x="19" y="111"/>
                  </a:lnTo>
                  <a:lnTo>
                    <a:pt x="9" y="122"/>
                  </a:lnTo>
                  <a:lnTo>
                    <a:pt x="2" y="130"/>
                  </a:lnTo>
                  <a:lnTo>
                    <a:pt x="2" y="132"/>
                  </a:lnTo>
                  <a:lnTo>
                    <a:pt x="2" y="132"/>
                  </a:lnTo>
                  <a:lnTo>
                    <a:pt x="0" y="133"/>
                  </a:lnTo>
                  <a:lnTo>
                    <a:pt x="0" y="134"/>
                  </a:lnTo>
                  <a:lnTo>
                    <a:pt x="7" y="134"/>
                  </a:lnTo>
                  <a:lnTo>
                    <a:pt x="14" y="135"/>
                  </a:lnTo>
                  <a:lnTo>
                    <a:pt x="21" y="137"/>
                  </a:lnTo>
                  <a:lnTo>
                    <a:pt x="27" y="141"/>
                  </a:lnTo>
                  <a:lnTo>
                    <a:pt x="33" y="145"/>
                  </a:lnTo>
                  <a:lnTo>
                    <a:pt x="39" y="151"/>
                  </a:lnTo>
                  <a:lnTo>
                    <a:pt x="43" y="157"/>
                  </a:lnTo>
                  <a:lnTo>
                    <a:pt x="48" y="166"/>
                  </a:lnTo>
                  <a:lnTo>
                    <a:pt x="51" y="178"/>
                  </a:lnTo>
                  <a:lnTo>
                    <a:pt x="54" y="188"/>
                  </a:lnTo>
                  <a:lnTo>
                    <a:pt x="57" y="197"/>
                  </a:lnTo>
                  <a:lnTo>
                    <a:pt x="59" y="206"/>
                  </a:lnTo>
                  <a:lnTo>
                    <a:pt x="66" y="205"/>
                  </a:lnTo>
                  <a:lnTo>
                    <a:pt x="72" y="203"/>
                  </a:lnTo>
                  <a:lnTo>
                    <a:pt x="80" y="201"/>
                  </a:lnTo>
                  <a:lnTo>
                    <a:pt x="89" y="200"/>
                  </a:lnTo>
                  <a:lnTo>
                    <a:pt x="99" y="197"/>
                  </a:lnTo>
                  <a:lnTo>
                    <a:pt x="109" y="194"/>
                  </a:lnTo>
                  <a:lnTo>
                    <a:pt x="119" y="191"/>
                  </a:lnTo>
                  <a:lnTo>
                    <a:pt x="129" y="188"/>
                  </a:lnTo>
                  <a:lnTo>
                    <a:pt x="149" y="132"/>
                  </a:lnTo>
                  <a:lnTo>
                    <a:pt x="135" y="136"/>
                  </a:lnTo>
                  <a:lnTo>
                    <a:pt x="126" y="135"/>
                  </a:lnTo>
                  <a:lnTo>
                    <a:pt x="122" y="133"/>
                  </a:lnTo>
                  <a:lnTo>
                    <a:pt x="121" y="132"/>
                  </a:lnTo>
                  <a:lnTo>
                    <a:pt x="131" y="124"/>
                  </a:lnTo>
                  <a:lnTo>
                    <a:pt x="132" y="125"/>
                  </a:lnTo>
                  <a:lnTo>
                    <a:pt x="136" y="127"/>
                  </a:lnTo>
                  <a:lnTo>
                    <a:pt x="143" y="127"/>
                  </a:lnTo>
                  <a:lnTo>
                    <a:pt x="155" y="122"/>
                  </a:lnTo>
                  <a:lnTo>
                    <a:pt x="167" y="113"/>
                  </a:lnTo>
                  <a:lnTo>
                    <a:pt x="171" y="104"/>
                  </a:lnTo>
                  <a:lnTo>
                    <a:pt x="173" y="97"/>
                  </a:lnTo>
                  <a:lnTo>
                    <a:pt x="173" y="95"/>
                  </a:lnTo>
                  <a:lnTo>
                    <a:pt x="183" y="89"/>
                  </a:lnTo>
                  <a:lnTo>
                    <a:pt x="183" y="92"/>
                  </a:lnTo>
                  <a:lnTo>
                    <a:pt x="180" y="101"/>
                  </a:lnTo>
                  <a:lnTo>
                    <a:pt x="172" y="114"/>
                  </a:lnTo>
                  <a:lnTo>
                    <a:pt x="156" y="127"/>
                  </a:lnTo>
                  <a:lnTo>
                    <a:pt x="154" y="128"/>
                  </a:lnTo>
                  <a:lnTo>
                    <a:pt x="153" y="129"/>
                  </a:lnTo>
                  <a:lnTo>
                    <a:pt x="151" y="130"/>
                  </a:lnTo>
                  <a:lnTo>
                    <a:pt x="149" y="132"/>
                  </a:lnTo>
                  <a:lnTo>
                    <a:pt x="129" y="188"/>
                  </a:lnTo>
                  <a:lnTo>
                    <a:pt x="135" y="186"/>
                  </a:lnTo>
                  <a:lnTo>
                    <a:pt x="140" y="183"/>
                  </a:lnTo>
                  <a:lnTo>
                    <a:pt x="145" y="181"/>
                  </a:lnTo>
                  <a:lnTo>
                    <a:pt x="151" y="179"/>
                  </a:lnTo>
                  <a:lnTo>
                    <a:pt x="156" y="175"/>
                  </a:lnTo>
                  <a:lnTo>
                    <a:pt x="161" y="173"/>
                  </a:lnTo>
                  <a:lnTo>
                    <a:pt x="167" y="171"/>
                  </a:lnTo>
                  <a:lnTo>
                    <a:pt x="171" y="168"/>
                  </a:lnTo>
                  <a:lnTo>
                    <a:pt x="172" y="166"/>
                  </a:lnTo>
                  <a:lnTo>
                    <a:pt x="174" y="165"/>
                  </a:lnTo>
                  <a:lnTo>
                    <a:pt x="176" y="165"/>
                  </a:lnTo>
                  <a:lnTo>
                    <a:pt x="177" y="164"/>
                  </a:lnTo>
                  <a:lnTo>
                    <a:pt x="176" y="183"/>
                  </a:lnTo>
                  <a:lnTo>
                    <a:pt x="178" y="182"/>
                  </a:lnTo>
                  <a:lnTo>
                    <a:pt x="183" y="180"/>
                  </a:lnTo>
                  <a:lnTo>
                    <a:pt x="191" y="175"/>
                  </a:lnTo>
                  <a:lnTo>
                    <a:pt x="200" y="171"/>
                  </a:lnTo>
                  <a:lnTo>
                    <a:pt x="210" y="165"/>
                  </a:lnTo>
                  <a:lnTo>
                    <a:pt x="220" y="160"/>
                  </a:lnTo>
                  <a:lnTo>
                    <a:pt x="229" y="154"/>
                  </a:lnTo>
                  <a:lnTo>
                    <a:pt x="235" y="150"/>
                  </a:lnTo>
                  <a:lnTo>
                    <a:pt x="243" y="142"/>
                  </a:lnTo>
                  <a:lnTo>
                    <a:pt x="250" y="135"/>
                  </a:lnTo>
                  <a:lnTo>
                    <a:pt x="254" y="130"/>
                  </a:lnTo>
                  <a:lnTo>
                    <a:pt x="255" y="128"/>
                  </a:lnTo>
                  <a:lnTo>
                    <a:pt x="253" y="111"/>
                  </a:lnTo>
                  <a:lnTo>
                    <a:pt x="255" y="110"/>
                  </a:lnTo>
                  <a:lnTo>
                    <a:pt x="260" y="107"/>
                  </a:lnTo>
                  <a:lnTo>
                    <a:pt x="266" y="102"/>
                  </a:lnTo>
                  <a:lnTo>
                    <a:pt x="274" y="95"/>
                  </a:lnTo>
                  <a:lnTo>
                    <a:pt x="282" y="83"/>
                  </a:lnTo>
                  <a:lnTo>
                    <a:pt x="289" y="71"/>
                  </a:lnTo>
                  <a:lnTo>
                    <a:pt x="295" y="54"/>
                  </a:lnTo>
                  <a:lnTo>
                    <a:pt x="297" y="35"/>
                  </a:lnTo>
                  <a:close/>
                </a:path>
              </a:pathLst>
            </a:custGeom>
            <a:solidFill>
              <a:schemeClr val="bg1"/>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17" name="TextBox 16"/>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128197" y="5990101"/>
            <a:ext cx="2820022" cy="707886"/>
          </a:xfrm>
          <a:prstGeom prst="rect">
            <a:avLst/>
          </a:prstGeom>
          <a:noFill/>
        </p:spPr>
        <p:txBody>
          <a:bodyPr wrap="square" rtlCol="0">
            <a:spAutoFit/>
          </a:bodyPr>
          <a:lstStyle/>
          <a:p>
            <a:r>
              <a:rPr lang="en-US" sz="4000" dirty="0" smtClean="0">
                <a:latin typeface="vtks distress" panose="02000000000000000000" pitchFamily="2" charset="0"/>
              </a:rPr>
              <a:t>6</a:t>
            </a:r>
            <a:r>
              <a:rPr lang="en-US" sz="4000" dirty="0" smtClean="0">
                <a:latin typeface="+mj-lt"/>
              </a:rPr>
              <a:t>.</a:t>
            </a:r>
            <a:r>
              <a:rPr lang="en-US" sz="4000" dirty="0" smtClean="0">
                <a:latin typeface="vtks distress" panose="02000000000000000000" pitchFamily="2" charset="0"/>
              </a:rPr>
              <a:t>1</a:t>
            </a:r>
            <a:r>
              <a:rPr lang="en-US" sz="4000" dirty="0" smtClean="0">
                <a:latin typeface="+mj-lt"/>
              </a:rPr>
              <a:t>-</a:t>
            </a:r>
            <a:r>
              <a:rPr lang="en-US" sz="4000" dirty="0" smtClean="0">
                <a:latin typeface="vtks distress" panose="02000000000000000000" pitchFamily="2" charset="0"/>
              </a:rPr>
              <a:t>11</a:t>
            </a:r>
            <a:endParaRPr lang="en-US" sz="4000" dirty="0">
              <a:latin typeface="vtks distress" panose="02000000000000000000" pitchFamily="2" charset="0"/>
            </a:endParaRPr>
          </a:p>
        </p:txBody>
      </p:sp>
    </p:spTree>
    <p:extLst>
      <p:ext uri="{BB962C8B-B14F-4D97-AF65-F5344CB8AC3E}">
        <p14:creationId xmlns:p14="http://schemas.microsoft.com/office/powerpoint/2010/main" val="920365120"/>
      </p:ext>
    </p:extLst>
  </p:cSld>
  <p:clrMapOvr>
    <a:masterClrMapping/>
  </p:clrMapOvr>
  <p:transition spd="slow">
    <p:strips dir="l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500"/>
                                        <p:tgtEl>
                                          <p:spTgt spid="2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fade">
                                      <p:cBhvr>
                                        <p:cTn id="12"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28" name="Group 4"/>
          <p:cNvGrpSpPr>
            <a:grpSpLocks noChangeAspect="1"/>
          </p:cNvGrpSpPr>
          <p:nvPr/>
        </p:nvGrpSpPr>
        <p:grpSpPr bwMode="auto">
          <a:xfrm rot="567145">
            <a:off x="6097631" y="705673"/>
            <a:ext cx="2695864" cy="3384262"/>
            <a:chOff x="2105" y="1814"/>
            <a:chExt cx="1868" cy="2345"/>
          </a:xfrm>
        </p:grpSpPr>
        <p:sp>
          <p:nvSpPr>
            <p:cNvPr id="29" name="AutoShape 3"/>
            <p:cNvSpPr>
              <a:spLocks noChangeAspect="1" noChangeArrowheads="1" noTextEdit="1"/>
            </p:cNvSpPr>
            <p:nvPr/>
          </p:nvSpPr>
          <p:spPr bwMode="auto">
            <a:xfrm>
              <a:off x="2105" y="1814"/>
              <a:ext cx="1868" cy="23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5"/>
            <p:cNvSpPr>
              <a:spLocks/>
            </p:cNvSpPr>
            <p:nvPr/>
          </p:nvSpPr>
          <p:spPr bwMode="auto">
            <a:xfrm>
              <a:off x="2306" y="2285"/>
              <a:ext cx="1412" cy="1553"/>
            </a:xfrm>
            <a:custGeom>
              <a:avLst/>
              <a:gdLst>
                <a:gd name="T0" fmla="*/ 1349 w 1412"/>
                <a:gd name="T1" fmla="*/ 73 h 1553"/>
                <a:gd name="T2" fmla="*/ 83 w 1412"/>
                <a:gd name="T3" fmla="*/ 5 h 1553"/>
                <a:gd name="T4" fmla="*/ 228 w 1412"/>
                <a:gd name="T5" fmla="*/ 198 h 1553"/>
                <a:gd name="T6" fmla="*/ 474 w 1412"/>
                <a:gd name="T7" fmla="*/ 763 h 1553"/>
                <a:gd name="T8" fmla="*/ 473 w 1412"/>
                <a:gd name="T9" fmla="*/ 753 h 1553"/>
                <a:gd name="T10" fmla="*/ 471 w 1412"/>
                <a:gd name="T11" fmla="*/ 742 h 1553"/>
                <a:gd name="T12" fmla="*/ 473 w 1412"/>
                <a:gd name="T13" fmla="*/ 676 h 1553"/>
                <a:gd name="T14" fmla="*/ 487 w 1412"/>
                <a:gd name="T15" fmla="*/ 630 h 1553"/>
                <a:gd name="T16" fmla="*/ 504 w 1412"/>
                <a:gd name="T17" fmla="*/ 602 h 1553"/>
                <a:gd name="T18" fmla="*/ 512 w 1412"/>
                <a:gd name="T19" fmla="*/ 593 h 1553"/>
                <a:gd name="T20" fmla="*/ 516 w 1412"/>
                <a:gd name="T21" fmla="*/ 595 h 1553"/>
                <a:gd name="T22" fmla="*/ 528 w 1412"/>
                <a:gd name="T23" fmla="*/ 601 h 1553"/>
                <a:gd name="T24" fmla="*/ 542 w 1412"/>
                <a:gd name="T25" fmla="*/ 608 h 1553"/>
                <a:gd name="T26" fmla="*/ 557 w 1412"/>
                <a:gd name="T27" fmla="*/ 617 h 1553"/>
                <a:gd name="T28" fmla="*/ 574 w 1412"/>
                <a:gd name="T29" fmla="*/ 622 h 1553"/>
                <a:gd name="T30" fmla="*/ 592 w 1412"/>
                <a:gd name="T31" fmla="*/ 626 h 1553"/>
                <a:gd name="T32" fmla="*/ 606 w 1412"/>
                <a:gd name="T33" fmla="*/ 628 h 1553"/>
                <a:gd name="T34" fmla="*/ 613 w 1412"/>
                <a:gd name="T35" fmla="*/ 628 h 1553"/>
                <a:gd name="T36" fmla="*/ 595 w 1412"/>
                <a:gd name="T37" fmla="*/ 676 h 1553"/>
                <a:gd name="T38" fmla="*/ 607 w 1412"/>
                <a:gd name="T39" fmla="*/ 704 h 1553"/>
                <a:gd name="T40" fmla="*/ 611 w 1412"/>
                <a:gd name="T41" fmla="*/ 748 h 1553"/>
                <a:gd name="T42" fmla="*/ 621 w 1412"/>
                <a:gd name="T43" fmla="*/ 780 h 1553"/>
                <a:gd name="T44" fmla="*/ 629 w 1412"/>
                <a:gd name="T45" fmla="*/ 806 h 1553"/>
                <a:gd name="T46" fmla="*/ 648 w 1412"/>
                <a:gd name="T47" fmla="*/ 776 h 1553"/>
                <a:gd name="T48" fmla="*/ 660 w 1412"/>
                <a:gd name="T49" fmla="*/ 739 h 1553"/>
                <a:gd name="T50" fmla="*/ 668 w 1412"/>
                <a:gd name="T51" fmla="*/ 708 h 1553"/>
                <a:gd name="T52" fmla="*/ 661 w 1412"/>
                <a:gd name="T53" fmla="*/ 674 h 1553"/>
                <a:gd name="T54" fmla="*/ 650 w 1412"/>
                <a:gd name="T55" fmla="*/ 623 h 1553"/>
                <a:gd name="T56" fmla="*/ 653 w 1412"/>
                <a:gd name="T57" fmla="*/ 623 h 1553"/>
                <a:gd name="T58" fmla="*/ 662 w 1412"/>
                <a:gd name="T59" fmla="*/ 623 h 1553"/>
                <a:gd name="T60" fmla="*/ 677 w 1412"/>
                <a:gd name="T61" fmla="*/ 621 h 1553"/>
                <a:gd name="T62" fmla="*/ 695 w 1412"/>
                <a:gd name="T63" fmla="*/ 617 h 1553"/>
                <a:gd name="T64" fmla="*/ 715 w 1412"/>
                <a:gd name="T65" fmla="*/ 608 h 1553"/>
                <a:gd name="T66" fmla="*/ 737 w 1412"/>
                <a:gd name="T67" fmla="*/ 598 h 1553"/>
                <a:gd name="T68" fmla="*/ 755 w 1412"/>
                <a:gd name="T69" fmla="*/ 589 h 1553"/>
                <a:gd name="T70" fmla="*/ 762 w 1412"/>
                <a:gd name="T71" fmla="*/ 585 h 1553"/>
                <a:gd name="T72" fmla="*/ 769 w 1412"/>
                <a:gd name="T73" fmla="*/ 594 h 1553"/>
                <a:gd name="T74" fmla="*/ 784 w 1412"/>
                <a:gd name="T75" fmla="*/ 621 h 1553"/>
                <a:gd name="T76" fmla="*/ 798 w 1412"/>
                <a:gd name="T77" fmla="*/ 671 h 1553"/>
                <a:gd name="T78" fmla="*/ 805 w 1412"/>
                <a:gd name="T79" fmla="*/ 742 h 1553"/>
                <a:gd name="T80" fmla="*/ 796 w 1412"/>
                <a:gd name="T81" fmla="*/ 818 h 1553"/>
                <a:gd name="T82" fmla="*/ 777 w 1412"/>
                <a:gd name="T83" fmla="*/ 870 h 1553"/>
                <a:gd name="T84" fmla="*/ 757 w 1412"/>
                <a:gd name="T85" fmla="*/ 901 h 1553"/>
                <a:gd name="T86" fmla="*/ 748 w 1412"/>
                <a:gd name="T87" fmla="*/ 911 h 1553"/>
                <a:gd name="T88" fmla="*/ 741 w 1412"/>
                <a:gd name="T89" fmla="*/ 903 h 1553"/>
                <a:gd name="T90" fmla="*/ 722 w 1412"/>
                <a:gd name="T91" fmla="*/ 885 h 1553"/>
                <a:gd name="T92" fmla="*/ 689 w 1412"/>
                <a:gd name="T93" fmla="*/ 865 h 1553"/>
                <a:gd name="T94" fmla="*/ 644 w 1412"/>
                <a:gd name="T95" fmla="*/ 847 h 1553"/>
                <a:gd name="T96" fmla="*/ 593 w 1412"/>
                <a:gd name="T97" fmla="*/ 847 h 1553"/>
                <a:gd name="T98" fmla="*/ 549 w 1412"/>
                <a:gd name="T99" fmla="*/ 864 h 1553"/>
                <a:gd name="T100" fmla="*/ 517 w 1412"/>
                <a:gd name="T101" fmla="*/ 884 h 1553"/>
                <a:gd name="T102" fmla="*/ 505 w 1412"/>
                <a:gd name="T103" fmla="*/ 894 h 1553"/>
                <a:gd name="T104" fmla="*/ 494 w 1412"/>
                <a:gd name="T105" fmla="*/ 861 h 1553"/>
                <a:gd name="T106" fmla="*/ 474 w 1412"/>
                <a:gd name="T107" fmla="*/ 763 h 1553"/>
                <a:gd name="T108" fmla="*/ 0 w 1412"/>
                <a:gd name="T109" fmla="*/ 1553 h 1553"/>
                <a:gd name="T110" fmla="*/ 1220 w 1412"/>
                <a:gd name="T111" fmla="*/ 187 h 1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412" h="1553">
                  <a:moveTo>
                    <a:pt x="1220" y="187"/>
                  </a:moveTo>
                  <a:lnTo>
                    <a:pt x="1349" y="73"/>
                  </a:lnTo>
                  <a:lnTo>
                    <a:pt x="1349" y="0"/>
                  </a:lnTo>
                  <a:lnTo>
                    <a:pt x="83" y="5"/>
                  </a:lnTo>
                  <a:lnTo>
                    <a:pt x="83" y="78"/>
                  </a:lnTo>
                  <a:lnTo>
                    <a:pt x="228" y="198"/>
                  </a:lnTo>
                  <a:lnTo>
                    <a:pt x="132" y="763"/>
                  </a:lnTo>
                  <a:lnTo>
                    <a:pt x="474" y="763"/>
                  </a:lnTo>
                  <a:lnTo>
                    <a:pt x="474" y="758"/>
                  </a:lnTo>
                  <a:lnTo>
                    <a:pt x="473" y="753"/>
                  </a:lnTo>
                  <a:lnTo>
                    <a:pt x="473" y="747"/>
                  </a:lnTo>
                  <a:lnTo>
                    <a:pt x="471" y="742"/>
                  </a:lnTo>
                  <a:lnTo>
                    <a:pt x="470" y="707"/>
                  </a:lnTo>
                  <a:lnTo>
                    <a:pt x="473" y="676"/>
                  </a:lnTo>
                  <a:lnTo>
                    <a:pt x="479" y="650"/>
                  </a:lnTo>
                  <a:lnTo>
                    <a:pt x="487" y="630"/>
                  </a:lnTo>
                  <a:lnTo>
                    <a:pt x="496" y="613"/>
                  </a:lnTo>
                  <a:lnTo>
                    <a:pt x="504" y="602"/>
                  </a:lnTo>
                  <a:lnTo>
                    <a:pt x="510" y="595"/>
                  </a:lnTo>
                  <a:lnTo>
                    <a:pt x="512" y="593"/>
                  </a:lnTo>
                  <a:lnTo>
                    <a:pt x="513" y="593"/>
                  </a:lnTo>
                  <a:lnTo>
                    <a:pt x="516" y="595"/>
                  </a:lnTo>
                  <a:lnTo>
                    <a:pt x="521" y="598"/>
                  </a:lnTo>
                  <a:lnTo>
                    <a:pt x="528" y="601"/>
                  </a:lnTo>
                  <a:lnTo>
                    <a:pt x="534" y="604"/>
                  </a:lnTo>
                  <a:lnTo>
                    <a:pt x="542" y="608"/>
                  </a:lnTo>
                  <a:lnTo>
                    <a:pt x="549" y="612"/>
                  </a:lnTo>
                  <a:lnTo>
                    <a:pt x="557" y="617"/>
                  </a:lnTo>
                  <a:lnTo>
                    <a:pt x="565" y="620"/>
                  </a:lnTo>
                  <a:lnTo>
                    <a:pt x="574" y="622"/>
                  </a:lnTo>
                  <a:lnTo>
                    <a:pt x="583" y="625"/>
                  </a:lnTo>
                  <a:lnTo>
                    <a:pt x="592" y="626"/>
                  </a:lnTo>
                  <a:lnTo>
                    <a:pt x="599" y="627"/>
                  </a:lnTo>
                  <a:lnTo>
                    <a:pt x="606" y="628"/>
                  </a:lnTo>
                  <a:lnTo>
                    <a:pt x="612" y="628"/>
                  </a:lnTo>
                  <a:lnTo>
                    <a:pt x="613" y="628"/>
                  </a:lnTo>
                  <a:lnTo>
                    <a:pt x="629" y="647"/>
                  </a:lnTo>
                  <a:lnTo>
                    <a:pt x="595" y="676"/>
                  </a:lnTo>
                  <a:lnTo>
                    <a:pt x="625" y="676"/>
                  </a:lnTo>
                  <a:lnTo>
                    <a:pt x="607" y="704"/>
                  </a:lnTo>
                  <a:lnTo>
                    <a:pt x="631" y="714"/>
                  </a:lnTo>
                  <a:lnTo>
                    <a:pt x="611" y="748"/>
                  </a:lnTo>
                  <a:lnTo>
                    <a:pt x="645" y="755"/>
                  </a:lnTo>
                  <a:lnTo>
                    <a:pt x="621" y="780"/>
                  </a:lnTo>
                  <a:lnTo>
                    <a:pt x="643" y="786"/>
                  </a:lnTo>
                  <a:lnTo>
                    <a:pt x="629" y="806"/>
                  </a:lnTo>
                  <a:lnTo>
                    <a:pt x="669" y="793"/>
                  </a:lnTo>
                  <a:lnTo>
                    <a:pt x="648" y="776"/>
                  </a:lnTo>
                  <a:lnTo>
                    <a:pt x="687" y="751"/>
                  </a:lnTo>
                  <a:lnTo>
                    <a:pt x="660" y="739"/>
                  </a:lnTo>
                  <a:lnTo>
                    <a:pt x="691" y="721"/>
                  </a:lnTo>
                  <a:lnTo>
                    <a:pt x="668" y="708"/>
                  </a:lnTo>
                  <a:lnTo>
                    <a:pt x="694" y="689"/>
                  </a:lnTo>
                  <a:lnTo>
                    <a:pt x="661" y="674"/>
                  </a:lnTo>
                  <a:lnTo>
                    <a:pt x="684" y="666"/>
                  </a:lnTo>
                  <a:lnTo>
                    <a:pt x="650" y="623"/>
                  </a:lnTo>
                  <a:lnTo>
                    <a:pt x="651" y="623"/>
                  </a:lnTo>
                  <a:lnTo>
                    <a:pt x="653" y="623"/>
                  </a:lnTo>
                  <a:lnTo>
                    <a:pt x="658" y="623"/>
                  </a:lnTo>
                  <a:lnTo>
                    <a:pt x="662" y="623"/>
                  </a:lnTo>
                  <a:lnTo>
                    <a:pt x="669" y="622"/>
                  </a:lnTo>
                  <a:lnTo>
                    <a:pt x="677" y="621"/>
                  </a:lnTo>
                  <a:lnTo>
                    <a:pt x="686" y="620"/>
                  </a:lnTo>
                  <a:lnTo>
                    <a:pt x="695" y="617"/>
                  </a:lnTo>
                  <a:lnTo>
                    <a:pt x="705" y="612"/>
                  </a:lnTo>
                  <a:lnTo>
                    <a:pt x="715" y="608"/>
                  </a:lnTo>
                  <a:lnTo>
                    <a:pt x="726" y="603"/>
                  </a:lnTo>
                  <a:lnTo>
                    <a:pt x="737" y="598"/>
                  </a:lnTo>
                  <a:lnTo>
                    <a:pt x="748" y="593"/>
                  </a:lnTo>
                  <a:lnTo>
                    <a:pt x="755" y="589"/>
                  </a:lnTo>
                  <a:lnTo>
                    <a:pt x="760" y="586"/>
                  </a:lnTo>
                  <a:lnTo>
                    <a:pt x="762" y="585"/>
                  </a:lnTo>
                  <a:lnTo>
                    <a:pt x="764" y="588"/>
                  </a:lnTo>
                  <a:lnTo>
                    <a:pt x="769" y="594"/>
                  </a:lnTo>
                  <a:lnTo>
                    <a:pt x="776" y="606"/>
                  </a:lnTo>
                  <a:lnTo>
                    <a:pt x="784" y="621"/>
                  </a:lnTo>
                  <a:lnTo>
                    <a:pt x="791" y="643"/>
                  </a:lnTo>
                  <a:lnTo>
                    <a:pt x="798" y="671"/>
                  </a:lnTo>
                  <a:lnTo>
                    <a:pt x="803" y="703"/>
                  </a:lnTo>
                  <a:lnTo>
                    <a:pt x="805" y="742"/>
                  </a:lnTo>
                  <a:lnTo>
                    <a:pt x="803" y="783"/>
                  </a:lnTo>
                  <a:lnTo>
                    <a:pt x="796" y="818"/>
                  </a:lnTo>
                  <a:lnTo>
                    <a:pt x="787" y="847"/>
                  </a:lnTo>
                  <a:lnTo>
                    <a:pt x="777" y="870"/>
                  </a:lnTo>
                  <a:lnTo>
                    <a:pt x="766" y="888"/>
                  </a:lnTo>
                  <a:lnTo>
                    <a:pt x="757" y="901"/>
                  </a:lnTo>
                  <a:lnTo>
                    <a:pt x="750" y="909"/>
                  </a:lnTo>
                  <a:lnTo>
                    <a:pt x="748" y="911"/>
                  </a:lnTo>
                  <a:lnTo>
                    <a:pt x="746" y="909"/>
                  </a:lnTo>
                  <a:lnTo>
                    <a:pt x="741" y="903"/>
                  </a:lnTo>
                  <a:lnTo>
                    <a:pt x="733" y="895"/>
                  </a:lnTo>
                  <a:lnTo>
                    <a:pt x="722" y="885"/>
                  </a:lnTo>
                  <a:lnTo>
                    <a:pt x="707" y="875"/>
                  </a:lnTo>
                  <a:lnTo>
                    <a:pt x="689" y="865"/>
                  </a:lnTo>
                  <a:lnTo>
                    <a:pt x="668" y="855"/>
                  </a:lnTo>
                  <a:lnTo>
                    <a:pt x="644" y="847"/>
                  </a:lnTo>
                  <a:lnTo>
                    <a:pt x="618" y="844"/>
                  </a:lnTo>
                  <a:lnTo>
                    <a:pt x="593" y="847"/>
                  </a:lnTo>
                  <a:lnTo>
                    <a:pt x="570" y="855"/>
                  </a:lnTo>
                  <a:lnTo>
                    <a:pt x="549" y="864"/>
                  </a:lnTo>
                  <a:lnTo>
                    <a:pt x="531" y="875"/>
                  </a:lnTo>
                  <a:lnTo>
                    <a:pt x="517" y="884"/>
                  </a:lnTo>
                  <a:lnTo>
                    <a:pt x="508" y="892"/>
                  </a:lnTo>
                  <a:lnTo>
                    <a:pt x="505" y="894"/>
                  </a:lnTo>
                  <a:lnTo>
                    <a:pt x="502" y="886"/>
                  </a:lnTo>
                  <a:lnTo>
                    <a:pt x="494" y="861"/>
                  </a:lnTo>
                  <a:lnTo>
                    <a:pt x="484" y="820"/>
                  </a:lnTo>
                  <a:lnTo>
                    <a:pt x="474" y="763"/>
                  </a:lnTo>
                  <a:lnTo>
                    <a:pt x="132" y="763"/>
                  </a:lnTo>
                  <a:lnTo>
                    <a:pt x="0" y="1553"/>
                  </a:lnTo>
                  <a:lnTo>
                    <a:pt x="1412" y="1553"/>
                  </a:lnTo>
                  <a:lnTo>
                    <a:pt x="1220" y="187"/>
                  </a:lnTo>
                  <a:close/>
                </a:path>
              </a:pathLst>
            </a:custGeom>
            <a:solidFill>
              <a:srgbClr val="91917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Freeform 6"/>
            <p:cNvSpPr>
              <a:spLocks/>
            </p:cNvSpPr>
            <p:nvPr/>
          </p:nvSpPr>
          <p:spPr bwMode="auto">
            <a:xfrm>
              <a:off x="2160" y="2651"/>
              <a:ext cx="201" cy="311"/>
            </a:xfrm>
            <a:custGeom>
              <a:avLst/>
              <a:gdLst>
                <a:gd name="T0" fmla="*/ 169 w 201"/>
                <a:gd name="T1" fmla="*/ 152 h 311"/>
                <a:gd name="T2" fmla="*/ 159 w 201"/>
                <a:gd name="T3" fmla="*/ 166 h 311"/>
                <a:gd name="T4" fmla="*/ 143 w 201"/>
                <a:gd name="T5" fmla="*/ 164 h 311"/>
                <a:gd name="T6" fmla="*/ 131 w 201"/>
                <a:gd name="T7" fmla="*/ 148 h 311"/>
                <a:gd name="T8" fmla="*/ 49 w 201"/>
                <a:gd name="T9" fmla="*/ 119 h 311"/>
                <a:gd name="T10" fmla="*/ 41 w 201"/>
                <a:gd name="T11" fmla="*/ 120 h 311"/>
                <a:gd name="T12" fmla="*/ 32 w 201"/>
                <a:gd name="T13" fmla="*/ 129 h 311"/>
                <a:gd name="T14" fmla="*/ 39 w 201"/>
                <a:gd name="T15" fmla="*/ 143 h 311"/>
                <a:gd name="T16" fmla="*/ 45 w 201"/>
                <a:gd name="T17" fmla="*/ 148 h 311"/>
                <a:gd name="T18" fmla="*/ 42 w 201"/>
                <a:gd name="T19" fmla="*/ 154 h 311"/>
                <a:gd name="T20" fmla="*/ 30 w 201"/>
                <a:gd name="T21" fmla="*/ 137 h 311"/>
                <a:gd name="T22" fmla="*/ 30 w 201"/>
                <a:gd name="T23" fmla="*/ 117 h 311"/>
                <a:gd name="T24" fmla="*/ 46 w 201"/>
                <a:gd name="T25" fmla="*/ 111 h 311"/>
                <a:gd name="T26" fmla="*/ 127 w 201"/>
                <a:gd name="T27" fmla="*/ 128 h 311"/>
                <a:gd name="T28" fmla="*/ 132 w 201"/>
                <a:gd name="T29" fmla="*/ 113 h 311"/>
                <a:gd name="T30" fmla="*/ 142 w 201"/>
                <a:gd name="T31" fmla="*/ 105 h 311"/>
                <a:gd name="T32" fmla="*/ 113 w 201"/>
                <a:gd name="T33" fmla="*/ 82 h 311"/>
                <a:gd name="T34" fmla="*/ 132 w 201"/>
                <a:gd name="T35" fmla="*/ 62 h 311"/>
                <a:gd name="T36" fmla="*/ 131 w 201"/>
                <a:gd name="T37" fmla="*/ 50 h 311"/>
                <a:gd name="T38" fmla="*/ 130 w 201"/>
                <a:gd name="T39" fmla="*/ 45 h 311"/>
                <a:gd name="T40" fmla="*/ 135 w 201"/>
                <a:gd name="T41" fmla="*/ 43 h 311"/>
                <a:gd name="T42" fmla="*/ 148 w 201"/>
                <a:gd name="T43" fmla="*/ 34 h 311"/>
                <a:gd name="T44" fmla="*/ 160 w 201"/>
                <a:gd name="T45" fmla="*/ 13 h 311"/>
                <a:gd name="T46" fmla="*/ 164 w 201"/>
                <a:gd name="T47" fmla="*/ 0 h 311"/>
                <a:gd name="T48" fmla="*/ 160 w 201"/>
                <a:gd name="T49" fmla="*/ 1 h 311"/>
                <a:gd name="T50" fmla="*/ 150 w 201"/>
                <a:gd name="T51" fmla="*/ 6 h 311"/>
                <a:gd name="T52" fmla="*/ 135 w 201"/>
                <a:gd name="T53" fmla="*/ 10 h 311"/>
                <a:gd name="T54" fmla="*/ 118 w 201"/>
                <a:gd name="T55" fmla="*/ 14 h 311"/>
                <a:gd name="T56" fmla="*/ 99 w 201"/>
                <a:gd name="T57" fmla="*/ 15 h 311"/>
                <a:gd name="T58" fmla="*/ 78 w 201"/>
                <a:gd name="T59" fmla="*/ 13 h 311"/>
                <a:gd name="T60" fmla="*/ 61 w 201"/>
                <a:gd name="T61" fmla="*/ 10 h 311"/>
                <a:gd name="T62" fmla="*/ 54 w 201"/>
                <a:gd name="T63" fmla="*/ 9 h 311"/>
                <a:gd name="T64" fmla="*/ 48 w 201"/>
                <a:gd name="T65" fmla="*/ 14 h 311"/>
                <a:gd name="T66" fmla="*/ 33 w 201"/>
                <a:gd name="T67" fmla="*/ 28 h 311"/>
                <a:gd name="T68" fmla="*/ 15 w 201"/>
                <a:gd name="T69" fmla="*/ 55 h 311"/>
                <a:gd name="T70" fmla="*/ 2 w 201"/>
                <a:gd name="T71" fmla="*/ 98 h 311"/>
                <a:gd name="T72" fmla="*/ 4 w 201"/>
                <a:gd name="T73" fmla="*/ 150 h 311"/>
                <a:gd name="T74" fmla="*/ 17 w 201"/>
                <a:gd name="T75" fmla="*/ 205 h 311"/>
                <a:gd name="T76" fmla="*/ 34 w 201"/>
                <a:gd name="T77" fmla="*/ 251 h 311"/>
                <a:gd name="T78" fmla="*/ 45 w 201"/>
                <a:gd name="T79" fmla="*/ 278 h 311"/>
                <a:gd name="T80" fmla="*/ 106 w 201"/>
                <a:gd name="T81" fmla="*/ 311 h 311"/>
                <a:gd name="T82" fmla="*/ 109 w 201"/>
                <a:gd name="T83" fmla="*/ 261 h 311"/>
                <a:gd name="T84" fmla="*/ 122 w 201"/>
                <a:gd name="T85" fmla="*/ 260 h 311"/>
                <a:gd name="T86" fmla="*/ 137 w 201"/>
                <a:gd name="T87" fmla="*/ 250 h 311"/>
                <a:gd name="T88" fmla="*/ 145 w 201"/>
                <a:gd name="T89" fmla="*/ 218 h 311"/>
                <a:gd name="T90" fmla="*/ 201 w 201"/>
                <a:gd name="T91" fmla="*/ 201 h 311"/>
                <a:gd name="T92" fmla="*/ 169 w 201"/>
                <a:gd name="T93" fmla="*/ 136 h 311"/>
                <a:gd name="T94" fmla="*/ 170 w 201"/>
                <a:gd name="T95" fmla="*/ 138 h 3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01" h="311">
                  <a:moveTo>
                    <a:pt x="170" y="139"/>
                  </a:moveTo>
                  <a:lnTo>
                    <a:pt x="169" y="152"/>
                  </a:lnTo>
                  <a:lnTo>
                    <a:pt x="165" y="161"/>
                  </a:lnTo>
                  <a:lnTo>
                    <a:pt x="159" y="166"/>
                  </a:lnTo>
                  <a:lnTo>
                    <a:pt x="151" y="168"/>
                  </a:lnTo>
                  <a:lnTo>
                    <a:pt x="143" y="164"/>
                  </a:lnTo>
                  <a:lnTo>
                    <a:pt x="136" y="157"/>
                  </a:lnTo>
                  <a:lnTo>
                    <a:pt x="131" y="148"/>
                  </a:lnTo>
                  <a:lnTo>
                    <a:pt x="127" y="137"/>
                  </a:lnTo>
                  <a:lnTo>
                    <a:pt x="49" y="119"/>
                  </a:lnTo>
                  <a:lnTo>
                    <a:pt x="46" y="119"/>
                  </a:lnTo>
                  <a:lnTo>
                    <a:pt x="41" y="120"/>
                  </a:lnTo>
                  <a:lnTo>
                    <a:pt x="34" y="124"/>
                  </a:lnTo>
                  <a:lnTo>
                    <a:pt x="32" y="129"/>
                  </a:lnTo>
                  <a:lnTo>
                    <a:pt x="34" y="136"/>
                  </a:lnTo>
                  <a:lnTo>
                    <a:pt x="39" y="143"/>
                  </a:lnTo>
                  <a:lnTo>
                    <a:pt x="43" y="147"/>
                  </a:lnTo>
                  <a:lnTo>
                    <a:pt x="45" y="148"/>
                  </a:lnTo>
                  <a:lnTo>
                    <a:pt x="45" y="156"/>
                  </a:lnTo>
                  <a:lnTo>
                    <a:pt x="42" y="154"/>
                  </a:lnTo>
                  <a:lnTo>
                    <a:pt x="36" y="147"/>
                  </a:lnTo>
                  <a:lnTo>
                    <a:pt x="30" y="137"/>
                  </a:lnTo>
                  <a:lnTo>
                    <a:pt x="26" y="126"/>
                  </a:lnTo>
                  <a:lnTo>
                    <a:pt x="30" y="117"/>
                  </a:lnTo>
                  <a:lnTo>
                    <a:pt x="39" y="114"/>
                  </a:lnTo>
                  <a:lnTo>
                    <a:pt x="46" y="111"/>
                  </a:lnTo>
                  <a:lnTo>
                    <a:pt x="51" y="111"/>
                  </a:lnTo>
                  <a:lnTo>
                    <a:pt x="127" y="128"/>
                  </a:lnTo>
                  <a:lnTo>
                    <a:pt x="128" y="119"/>
                  </a:lnTo>
                  <a:lnTo>
                    <a:pt x="132" y="113"/>
                  </a:lnTo>
                  <a:lnTo>
                    <a:pt x="136" y="107"/>
                  </a:lnTo>
                  <a:lnTo>
                    <a:pt x="142" y="105"/>
                  </a:lnTo>
                  <a:lnTo>
                    <a:pt x="110" y="90"/>
                  </a:lnTo>
                  <a:lnTo>
                    <a:pt x="113" y="82"/>
                  </a:lnTo>
                  <a:lnTo>
                    <a:pt x="154" y="106"/>
                  </a:lnTo>
                  <a:lnTo>
                    <a:pt x="132" y="62"/>
                  </a:lnTo>
                  <a:lnTo>
                    <a:pt x="131" y="55"/>
                  </a:lnTo>
                  <a:lnTo>
                    <a:pt x="131" y="50"/>
                  </a:lnTo>
                  <a:lnTo>
                    <a:pt x="130" y="46"/>
                  </a:lnTo>
                  <a:lnTo>
                    <a:pt x="130" y="45"/>
                  </a:lnTo>
                  <a:lnTo>
                    <a:pt x="131" y="45"/>
                  </a:lnTo>
                  <a:lnTo>
                    <a:pt x="135" y="43"/>
                  </a:lnTo>
                  <a:lnTo>
                    <a:pt x="141" y="40"/>
                  </a:lnTo>
                  <a:lnTo>
                    <a:pt x="148" y="34"/>
                  </a:lnTo>
                  <a:lnTo>
                    <a:pt x="154" y="24"/>
                  </a:lnTo>
                  <a:lnTo>
                    <a:pt x="160" y="13"/>
                  </a:lnTo>
                  <a:lnTo>
                    <a:pt x="163" y="4"/>
                  </a:lnTo>
                  <a:lnTo>
                    <a:pt x="164" y="0"/>
                  </a:lnTo>
                  <a:lnTo>
                    <a:pt x="163" y="0"/>
                  </a:lnTo>
                  <a:lnTo>
                    <a:pt x="160" y="1"/>
                  </a:lnTo>
                  <a:lnTo>
                    <a:pt x="155" y="4"/>
                  </a:lnTo>
                  <a:lnTo>
                    <a:pt x="150" y="6"/>
                  </a:lnTo>
                  <a:lnTo>
                    <a:pt x="143" y="8"/>
                  </a:lnTo>
                  <a:lnTo>
                    <a:pt x="135" y="10"/>
                  </a:lnTo>
                  <a:lnTo>
                    <a:pt x="127" y="13"/>
                  </a:lnTo>
                  <a:lnTo>
                    <a:pt x="118" y="14"/>
                  </a:lnTo>
                  <a:lnTo>
                    <a:pt x="109" y="15"/>
                  </a:lnTo>
                  <a:lnTo>
                    <a:pt x="99" y="15"/>
                  </a:lnTo>
                  <a:lnTo>
                    <a:pt x="88" y="14"/>
                  </a:lnTo>
                  <a:lnTo>
                    <a:pt x="78" y="13"/>
                  </a:lnTo>
                  <a:lnTo>
                    <a:pt x="69" y="12"/>
                  </a:lnTo>
                  <a:lnTo>
                    <a:pt x="61" y="10"/>
                  </a:lnTo>
                  <a:lnTo>
                    <a:pt x="57" y="9"/>
                  </a:lnTo>
                  <a:lnTo>
                    <a:pt x="54" y="9"/>
                  </a:lnTo>
                  <a:lnTo>
                    <a:pt x="52" y="10"/>
                  </a:lnTo>
                  <a:lnTo>
                    <a:pt x="48" y="14"/>
                  </a:lnTo>
                  <a:lnTo>
                    <a:pt x="41" y="19"/>
                  </a:lnTo>
                  <a:lnTo>
                    <a:pt x="33" y="28"/>
                  </a:lnTo>
                  <a:lnTo>
                    <a:pt x="24" y="41"/>
                  </a:lnTo>
                  <a:lnTo>
                    <a:pt x="15" y="55"/>
                  </a:lnTo>
                  <a:lnTo>
                    <a:pt x="7" y="74"/>
                  </a:lnTo>
                  <a:lnTo>
                    <a:pt x="2" y="98"/>
                  </a:lnTo>
                  <a:lnTo>
                    <a:pt x="0" y="123"/>
                  </a:lnTo>
                  <a:lnTo>
                    <a:pt x="4" y="150"/>
                  </a:lnTo>
                  <a:lnTo>
                    <a:pt x="9" y="177"/>
                  </a:lnTo>
                  <a:lnTo>
                    <a:pt x="17" y="205"/>
                  </a:lnTo>
                  <a:lnTo>
                    <a:pt x="25" y="229"/>
                  </a:lnTo>
                  <a:lnTo>
                    <a:pt x="34" y="251"/>
                  </a:lnTo>
                  <a:lnTo>
                    <a:pt x="41" y="267"/>
                  </a:lnTo>
                  <a:lnTo>
                    <a:pt x="45" y="278"/>
                  </a:lnTo>
                  <a:lnTo>
                    <a:pt x="45" y="280"/>
                  </a:lnTo>
                  <a:lnTo>
                    <a:pt x="106" y="311"/>
                  </a:lnTo>
                  <a:lnTo>
                    <a:pt x="104" y="261"/>
                  </a:lnTo>
                  <a:lnTo>
                    <a:pt x="109" y="261"/>
                  </a:lnTo>
                  <a:lnTo>
                    <a:pt x="115" y="261"/>
                  </a:lnTo>
                  <a:lnTo>
                    <a:pt x="122" y="260"/>
                  </a:lnTo>
                  <a:lnTo>
                    <a:pt x="130" y="257"/>
                  </a:lnTo>
                  <a:lnTo>
                    <a:pt x="137" y="250"/>
                  </a:lnTo>
                  <a:lnTo>
                    <a:pt x="143" y="236"/>
                  </a:lnTo>
                  <a:lnTo>
                    <a:pt x="145" y="218"/>
                  </a:lnTo>
                  <a:lnTo>
                    <a:pt x="146" y="196"/>
                  </a:lnTo>
                  <a:lnTo>
                    <a:pt x="201" y="201"/>
                  </a:lnTo>
                  <a:lnTo>
                    <a:pt x="169" y="135"/>
                  </a:lnTo>
                  <a:lnTo>
                    <a:pt x="169" y="136"/>
                  </a:lnTo>
                  <a:lnTo>
                    <a:pt x="170" y="137"/>
                  </a:lnTo>
                  <a:lnTo>
                    <a:pt x="170" y="138"/>
                  </a:lnTo>
                  <a:lnTo>
                    <a:pt x="170" y="139"/>
                  </a:lnTo>
                  <a:close/>
                </a:path>
              </a:pathLst>
            </a:custGeom>
            <a:solidFill>
              <a:schemeClr val="bg1"/>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2" name="Freeform 7"/>
            <p:cNvSpPr>
              <a:spLocks/>
            </p:cNvSpPr>
            <p:nvPr/>
          </p:nvSpPr>
          <p:spPr bwMode="auto">
            <a:xfrm>
              <a:off x="2334" y="2756"/>
              <a:ext cx="5" cy="4"/>
            </a:xfrm>
            <a:custGeom>
              <a:avLst/>
              <a:gdLst>
                <a:gd name="T0" fmla="*/ 5 w 5"/>
                <a:gd name="T1" fmla="*/ 4 h 4"/>
                <a:gd name="T2" fmla="*/ 2 w 5"/>
                <a:gd name="T3" fmla="*/ 0 h 4"/>
                <a:gd name="T4" fmla="*/ 0 w 5"/>
                <a:gd name="T5" fmla="*/ 1 h 4"/>
                <a:gd name="T6" fmla="*/ 1 w 5"/>
                <a:gd name="T7" fmla="*/ 2 h 4"/>
                <a:gd name="T8" fmla="*/ 2 w 5"/>
                <a:gd name="T9" fmla="*/ 2 h 4"/>
                <a:gd name="T10" fmla="*/ 3 w 5"/>
                <a:gd name="T11" fmla="*/ 3 h 4"/>
                <a:gd name="T12" fmla="*/ 5 w 5"/>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5" h="4">
                  <a:moveTo>
                    <a:pt x="5" y="4"/>
                  </a:moveTo>
                  <a:lnTo>
                    <a:pt x="2" y="0"/>
                  </a:lnTo>
                  <a:lnTo>
                    <a:pt x="0" y="1"/>
                  </a:lnTo>
                  <a:lnTo>
                    <a:pt x="1" y="2"/>
                  </a:lnTo>
                  <a:lnTo>
                    <a:pt x="2" y="2"/>
                  </a:lnTo>
                  <a:lnTo>
                    <a:pt x="3" y="3"/>
                  </a:lnTo>
                  <a:lnTo>
                    <a:pt x="5"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 name="Freeform 8"/>
            <p:cNvSpPr>
              <a:spLocks/>
            </p:cNvSpPr>
            <p:nvPr/>
          </p:nvSpPr>
          <p:spPr bwMode="auto">
            <a:xfrm>
              <a:off x="2469" y="3109"/>
              <a:ext cx="499" cy="914"/>
            </a:xfrm>
            <a:custGeom>
              <a:avLst/>
              <a:gdLst>
                <a:gd name="T0" fmla="*/ 51 w 499"/>
                <a:gd name="T1" fmla="*/ 14 h 914"/>
                <a:gd name="T2" fmla="*/ 83 w 499"/>
                <a:gd name="T3" fmla="*/ 40 h 914"/>
                <a:gd name="T4" fmla="*/ 133 w 499"/>
                <a:gd name="T5" fmla="*/ 86 h 914"/>
                <a:gd name="T6" fmla="*/ 192 w 499"/>
                <a:gd name="T7" fmla="*/ 147 h 914"/>
                <a:gd name="T8" fmla="*/ 240 w 499"/>
                <a:gd name="T9" fmla="*/ 217 h 914"/>
                <a:gd name="T10" fmla="*/ 267 w 499"/>
                <a:gd name="T11" fmla="*/ 261 h 914"/>
                <a:gd name="T12" fmla="*/ 280 w 499"/>
                <a:gd name="T13" fmla="*/ 282 h 914"/>
                <a:gd name="T14" fmla="*/ 285 w 499"/>
                <a:gd name="T15" fmla="*/ 289 h 914"/>
                <a:gd name="T16" fmla="*/ 273 w 499"/>
                <a:gd name="T17" fmla="*/ 300 h 914"/>
                <a:gd name="T18" fmla="*/ 281 w 499"/>
                <a:gd name="T19" fmla="*/ 314 h 914"/>
                <a:gd name="T20" fmla="*/ 310 w 499"/>
                <a:gd name="T21" fmla="*/ 357 h 914"/>
                <a:gd name="T22" fmla="*/ 352 w 499"/>
                <a:gd name="T23" fmla="*/ 437 h 914"/>
                <a:gd name="T24" fmla="*/ 409 w 499"/>
                <a:gd name="T25" fmla="*/ 559 h 914"/>
                <a:gd name="T26" fmla="*/ 452 w 499"/>
                <a:gd name="T27" fmla="*/ 690 h 914"/>
                <a:gd name="T28" fmla="*/ 480 w 499"/>
                <a:gd name="T29" fmla="*/ 784 h 914"/>
                <a:gd name="T30" fmla="*/ 495 w 499"/>
                <a:gd name="T31" fmla="*/ 840 h 914"/>
                <a:gd name="T32" fmla="*/ 499 w 499"/>
                <a:gd name="T33" fmla="*/ 859 h 914"/>
                <a:gd name="T34" fmla="*/ 476 w 499"/>
                <a:gd name="T35" fmla="*/ 878 h 914"/>
                <a:gd name="T36" fmla="*/ 454 w 499"/>
                <a:gd name="T37" fmla="*/ 829 h 914"/>
                <a:gd name="T38" fmla="*/ 418 w 499"/>
                <a:gd name="T39" fmla="*/ 753 h 914"/>
                <a:gd name="T40" fmla="*/ 376 w 499"/>
                <a:gd name="T41" fmla="*/ 674 h 914"/>
                <a:gd name="T42" fmla="*/ 334 w 499"/>
                <a:gd name="T43" fmla="*/ 619 h 914"/>
                <a:gd name="T44" fmla="*/ 299 w 499"/>
                <a:gd name="T45" fmla="*/ 579 h 914"/>
                <a:gd name="T46" fmla="*/ 274 w 499"/>
                <a:gd name="T47" fmla="*/ 549 h 914"/>
                <a:gd name="T48" fmla="*/ 259 w 499"/>
                <a:gd name="T49" fmla="*/ 535 h 914"/>
                <a:gd name="T50" fmla="*/ 261 w 499"/>
                <a:gd name="T51" fmla="*/ 543 h 914"/>
                <a:gd name="T52" fmla="*/ 271 w 499"/>
                <a:gd name="T53" fmla="*/ 611 h 914"/>
                <a:gd name="T54" fmla="*/ 249 w 499"/>
                <a:gd name="T55" fmla="*/ 689 h 914"/>
                <a:gd name="T56" fmla="*/ 228 w 499"/>
                <a:gd name="T57" fmla="*/ 768 h 914"/>
                <a:gd name="T58" fmla="*/ 206 w 499"/>
                <a:gd name="T59" fmla="*/ 850 h 914"/>
                <a:gd name="T60" fmla="*/ 194 w 499"/>
                <a:gd name="T61" fmla="*/ 906 h 914"/>
                <a:gd name="T62" fmla="*/ 151 w 499"/>
                <a:gd name="T63" fmla="*/ 882 h 914"/>
                <a:gd name="T64" fmla="*/ 161 w 499"/>
                <a:gd name="T65" fmla="*/ 769 h 914"/>
                <a:gd name="T66" fmla="*/ 154 w 499"/>
                <a:gd name="T67" fmla="*/ 590 h 914"/>
                <a:gd name="T68" fmla="*/ 124 w 499"/>
                <a:gd name="T69" fmla="*/ 515 h 914"/>
                <a:gd name="T70" fmla="*/ 82 w 499"/>
                <a:gd name="T71" fmla="*/ 436 h 914"/>
                <a:gd name="T72" fmla="*/ 45 w 499"/>
                <a:gd name="T73" fmla="*/ 373 h 914"/>
                <a:gd name="T74" fmla="*/ 28 w 499"/>
                <a:gd name="T75" fmla="*/ 347 h 914"/>
                <a:gd name="T76" fmla="*/ 221 w 499"/>
                <a:gd name="T77" fmla="*/ 284 h 914"/>
                <a:gd name="T78" fmla="*/ 205 w 499"/>
                <a:gd name="T79" fmla="*/ 249 h 914"/>
                <a:gd name="T80" fmla="*/ 174 w 499"/>
                <a:gd name="T81" fmla="*/ 190 h 914"/>
                <a:gd name="T82" fmla="*/ 125 w 499"/>
                <a:gd name="T83" fmla="*/ 123 h 914"/>
                <a:gd name="T84" fmla="*/ 66 w 499"/>
                <a:gd name="T85" fmla="*/ 62 h 914"/>
                <a:gd name="T86" fmla="*/ 26 w 499"/>
                <a:gd name="T87" fmla="*/ 25 h 914"/>
                <a:gd name="T88" fmla="*/ 6 w 499"/>
                <a:gd name="T89" fmla="*/ 7 h 914"/>
                <a:gd name="T90" fmla="*/ 0 w 499"/>
                <a:gd name="T91" fmla="*/ 0 h 914"/>
                <a:gd name="T92" fmla="*/ 47 w 499"/>
                <a:gd name="T93" fmla="*/ 11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99" h="914">
                  <a:moveTo>
                    <a:pt x="47" y="11"/>
                  </a:moveTo>
                  <a:lnTo>
                    <a:pt x="51" y="14"/>
                  </a:lnTo>
                  <a:lnTo>
                    <a:pt x="64" y="24"/>
                  </a:lnTo>
                  <a:lnTo>
                    <a:pt x="83" y="40"/>
                  </a:lnTo>
                  <a:lnTo>
                    <a:pt x="106" y="60"/>
                  </a:lnTo>
                  <a:lnTo>
                    <a:pt x="133" y="86"/>
                  </a:lnTo>
                  <a:lnTo>
                    <a:pt x="162" y="115"/>
                  </a:lnTo>
                  <a:lnTo>
                    <a:pt x="192" y="147"/>
                  </a:lnTo>
                  <a:lnTo>
                    <a:pt x="219" y="183"/>
                  </a:lnTo>
                  <a:lnTo>
                    <a:pt x="240" y="217"/>
                  </a:lnTo>
                  <a:lnTo>
                    <a:pt x="256" y="242"/>
                  </a:lnTo>
                  <a:lnTo>
                    <a:pt x="267" y="261"/>
                  </a:lnTo>
                  <a:lnTo>
                    <a:pt x="276" y="273"/>
                  </a:lnTo>
                  <a:lnTo>
                    <a:pt x="280" y="282"/>
                  </a:lnTo>
                  <a:lnTo>
                    <a:pt x="284" y="287"/>
                  </a:lnTo>
                  <a:lnTo>
                    <a:pt x="285" y="289"/>
                  </a:lnTo>
                  <a:lnTo>
                    <a:pt x="285" y="289"/>
                  </a:lnTo>
                  <a:lnTo>
                    <a:pt x="273" y="300"/>
                  </a:lnTo>
                  <a:lnTo>
                    <a:pt x="275" y="304"/>
                  </a:lnTo>
                  <a:lnTo>
                    <a:pt x="281" y="314"/>
                  </a:lnTo>
                  <a:lnTo>
                    <a:pt x="294" y="330"/>
                  </a:lnTo>
                  <a:lnTo>
                    <a:pt x="310" y="357"/>
                  </a:lnTo>
                  <a:lnTo>
                    <a:pt x="329" y="392"/>
                  </a:lnTo>
                  <a:lnTo>
                    <a:pt x="352" y="437"/>
                  </a:lnTo>
                  <a:lnTo>
                    <a:pt x="379" y="492"/>
                  </a:lnTo>
                  <a:lnTo>
                    <a:pt x="409" y="559"/>
                  </a:lnTo>
                  <a:lnTo>
                    <a:pt x="433" y="629"/>
                  </a:lnTo>
                  <a:lnTo>
                    <a:pt x="452" y="690"/>
                  </a:lnTo>
                  <a:lnTo>
                    <a:pt x="468" y="741"/>
                  </a:lnTo>
                  <a:lnTo>
                    <a:pt x="480" y="784"/>
                  </a:lnTo>
                  <a:lnTo>
                    <a:pt x="489" y="817"/>
                  </a:lnTo>
                  <a:lnTo>
                    <a:pt x="495" y="840"/>
                  </a:lnTo>
                  <a:lnTo>
                    <a:pt x="498" y="855"/>
                  </a:lnTo>
                  <a:lnTo>
                    <a:pt x="499" y="859"/>
                  </a:lnTo>
                  <a:lnTo>
                    <a:pt x="479" y="886"/>
                  </a:lnTo>
                  <a:lnTo>
                    <a:pt x="476" y="878"/>
                  </a:lnTo>
                  <a:lnTo>
                    <a:pt x="468" y="858"/>
                  </a:lnTo>
                  <a:lnTo>
                    <a:pt x="454" y="829"/>
                  </a:lnTo>
                  <a:lnTo>
                    <a:pt x="438" y="792"/>
                  </a:lnTo>
                  <a:lnTo>
                    <a:pt x="418" y="753"/>
                  </a:lnTo>
                  <a:lnTo>
                    <a:pt x="397" y="712"/>
                  </a:lnTo>
                  <a:lnTo>
                    <a:pt x="376" y="674"/>
                  </a:lnTo>
                  <a:lnTo>
                    <a:pt x="354" y="643"/>
                  </a:lnTo>
                  <a:lnTo>
                    <a:pt x="334" y="619"/>
                  </a:lnTo>
                  <a:lnTo>
                    <a:pt x="316" y="596"/>
                  </a:lnTo>
                  <a:lnTo>
                    <a:pt x="299" y="579"/>
                  </a:lnTo>
                  <a:lnTo>
                    <a:pt x="285" y="562"/>
                  </a:lnTo>
                  <a:lnTo>
                    <a:pt x="274" y="549"/>
                  </a:lnTo>
                  <a:lnTo>
                    <a:pt x="265" y="540"/>
                  </a:lnTo>
                  <a:lnTo>
                    <a:pt x="259" y="535"/>
                  </a:lnTo>
                  <a:lnTo>
                    <a:pt x="257" y="533"/>
                  </a:lnTo>
                  <a:lnTo>
                    <a:pt x="261" y="543"/>
                  </a:lnTo>
                  <a:lnTo>
                    <a:pt x="269" y="571"/>
                  </a:lnTo>
                  <a:lnTo>
                    <a:pt x="271" y="611"/>
                  </a:lnTo>
                  <a:lnTo>
                    <a:pt x="259" y="658"/>
                  </a:lnTo>
                  <a:lnTo>
                    <a:pt x="249" y="689"/>
                  </a:lnTo>
                  <a:lnTo>
                    <a:pt x="239" y="727"/>
                  </a:lnTo>
                  <a:lnTo>
                    <a:pt x="228" y="768"/>
                  </a:lnTo>
                  <a:lnTo>
                    <a:pt x="216" y="811"/>
                  </a:lnTo>
                  <a:lnTo>
                    <a:pt x="206" y="850"/>
                  </a:lnTo>
                  <a:lnTo>
                    <a:pt x="198" y="884"/>
                  </a:lnTo>
                  <a:lnTo>
                    <a:pt x="194" y="906"/>
                  </a:lnTo>
                  <a:lnTo>
                    <a:pt x="192" y="914"/>
                  </a:lnTo>
                  <a:lnTo>
                    <a:pt x="151" y="882"/>
                  </a:lnTo>
                  <a:lnTo>
                    <a:pt x="155" y="848"/>
                  </a:lnTo>
                  <a:lnTo>
                    <a:pt x="161" y="769"/>
                  </a:lnTo>
                  <a:lnTo>
                    <a:pt x="164" y="673"/>
                  </a:lnTo>
                  <a:lnTo>
                    <a:pt x="154" y="590"/>
                  </a:lnTo>
                  <a:lnTo>
                    <a:pt x="141" y="554"/>
                  </a:lnTo>
                  <a:lnTo>
                    <a:pt x="124" y="515"/>
                  </a:lnTo>
                  <a:lnTo>
                    <a:pt x="103" y="474"/>
                  </a:lnTo>
                  <a:lnTo>
                    <a:pt x="82" y="436"/>
                  </a:lnTo>
                  <a:lnTo>
                    <a:pt x="61" y="401"/>
                  </a:lnTo>
                  <a:lnTo>
                    <a:pt x="45" y="373"/>
                  </a:lnTo>
                  <a:lnTo>
                    <a:pt x="32" y="354"/>
                  </a:lnTo>
                  <a:lnTo>
                    <a:pt x="28" y="347"/>
                  </a:lnTo>
                  <a:lnTo>
                    <a:pt x="223" y="289"/>
                  </a:lnTo>
                  <a:lnTo>
                    <a:pt x="221" y="284"/>
                  </a:lnTo>
                  <a:lnTo>
                    <a:pt x="215" y="270"/>
                  </a:lnTo>
                  <a:lnTo>
                    <a:pt x="205" y="249"/>
                  </a:lnTo>
                  <a:lnTo>
                    <a:pt x="192" y="222"/>
                  </a:lnTo>
                  <a:lnTo>
                    <a:pt x="174" y="190"/>
                  </a:lnTo>
                  <a:lnTo>
                    <a:pt x="151" y="158"/>
                  </a:lnTo>
                  <a:lnTo>
                    <a:pt x="125" y="123"/>
                  </a:lnTo>
                  <a:lnTo>
                    <a:pt x="96" y="90"/>
                  </a:lnTo>
                  <a:lnTo>
                    <a:pt x="66" y="62"/>
                  </a:lnTo>
                  <a:lnTo>
                    <a:pt x="42" y="41"/>
                  </a:lnTo>
                  <a:lnTo>
                    <a:pt x="26" y="25"/>
                  </a:lnTo>
                  <a:lnTo>
                    <a:pt x="14" y="14"/>
                  </a:lnTo>
                  <a:lnTo>
                    <a:pt x="6" y="7"/>
                  </a:lnTo>
                  <a:lnTo>
                    <a:pt x="2" y="3"/>
                  </a:lnTo>
                  <a:lnTo>
                    <a:pt x="0" y="0"/>
                  </a:lnTo>
                  <a:lnTo>
                    <a:pt x="0" y="0"/>
                  </a:lnTo>
                  <a:lnTo>
                    <a:pt x="47" y="11"/>
                  </a:lnTo>
                  <a:close/>
                </a:path>
              </a:pathLst>
            </a:custGeom>
            <a:solidFill>
              <a:schemeClr val="accent1">
                <a:lumMod val="50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4" name="Freeform 9"/>
            <p:cNvSpPr>
              <a:spLocks/>
            </p:cNvSpPr>
            <p:nvPr/>
          </p:nvSpPr>
          <p:spPr bwMode="auto">
            <a:xfrm>
              <a:off x="2625" y="4001"/>
              <a:ext cx="75" cy="58"/>
            </a:xfrm>
            <a:custGeom>
              <a:avLst/>
              <a:gdLst>
                <a:gd name="T0" fmla="*/ 0 w 75"/>
                <a:gd name="T1" fmla="*/ 0 h 58"/>
                <a:gd name="T2" fmla="*/ 1 w 75"/>
                <a:gd name="T3" fmla="*/ 2 h 58"/>
                <a:gd name="T4" fmla="*/ 4 w 75"/>
                <a:gd name="T5" fmla="*/ 6 h 58"/>
                <a:gd name="T6" fmla="*/ 9 w 75"/>
                <a:gd name="T7" fmla="*/ 13 h 58"/>
                <a:gd name="T8" fmla="*/ 15 w 75"/>
                <a:gd name="T9" fmla="*/ 18 h 58"/>
                <a:gd name="T10" fmla="*/ 22 w 75"/>
                <a:gd name="T11" fmla="*/ 20 h 58"/>
                <a:gd name="T12" fmla="*/ 27 w 75"/>
                <a:gd name="T13" fmla="*/ 21 h 58"/>
                <a:gd name="T14" fmla="*/ 29 w 75"/>
                <a:gd name="T15" fmla="*/ 21 h 58"/>
                <a:gd name="T16" fmla="*/ 30 w 75"/>
                <a:gd name="T17" fmla="*/ 21 h 58"/>
                <a:gd name="T18" fmla="*/ 32 w 75"/>
                <a:gd name="T19" fmla="*/ 23 h 58"/>
                <a:gd name="T20" fmla="*/ 38 w 75"/>
                <a:gd name="T21" fmla="*/ 28 h 58"/>
                <a:gd name="T22" fmla="*/ 46 w 75"/>
                <a:gd name="T23" fmla="*/ 33 h 58"/>
                <a:gd name="T24" fmla="*/ 54 w 75"/>
                <a:gd name="T25" fmla="*/ 37 h 58"/>
                <a:gd name="T26" fmla="*/ 62 w 75"/>
                <a:gd name="T27" fmla="*/ 38 h 58"/>
                <a:gd name="T28" fmla="*/ 68 w 75"/>
                <a:gd name="T29" fmla="*/ 39 h 58"/>
                <a:gd name="T30" fmla="*/ 73 w 75"/>
                <a:gd name="T31" fmla="*/ 41 h 58"/>
                <a:gd name="T32" fmla="*/ 75 w 75"/>
                <a:gd name="T33" fmla="*/ 45 h 58"/>
                <a:gd name="T34" fmla="*/ 73 w 75"/>
                <a:gd name="T35" fmla="*/ 49 h 58"/>
                <a:gd name="T36" fmla="*/ 66 w 75"/>
                <a:gd name="T37" fmla="*/ 54 h 58"/>
                <a:gd name="T38" fmla="*/ 57 w 75"/>
                <a:gd name="T39" fmla="*/ 57 h 58"/>
                <a:gd name="T40" fmla="*/ 50 w 75"/>
                <a:gd name="T41" fmla="*/ 58 h 58"/>
                <a:gd name="T42" fmla="*/ 44 w 75"/>
                <a:gd name="T43" fmla="*/ 55 h 58"/>
                <a:gd name="T44" fmla="*/ 37 w 75"/>
                <a:gd name="T45" fmla="*/ 47 h 58"/>
                <a:gd name="T46" fmla="*/ 30 w 75"/>
                <a:gd name="T47" fmla="*/ 39 h 58"/>
                <a:gd name="T48" fmla="*/ 26 w 75"/>
                <a:gd name="T49" fmla="*/ 37 h 58"/>
                <a:gd name="T50" fmla="*/ 26 w 75"/>
                <a:gd name="T51" fmla="*/ 40 h 58"/>
                <a:gd name="T52" fmla="*/ 27 w 75"/>
                <a:gd name="T53" fmla="*/ 44 h 58"/>
                <a:gd name="T54" fmla="*/ 28 w 75"/>
                <a:gd name="T55" fmla="*/ 48 h 58"/>
                <a:gd name="T56" fmla="*/ 29 w 75"/>
                <a:gd name="T57" fmla="*/ 49 h 58"/>
                <a:gd name="T58" fmla="*/ 22 w 75"/>
                <a:gd name="T59" fmla="*/ 47 h 58"/>
                <a:gd name="T60" fmla="*/ 15 w 75"/>
                <a:gd name="T61" fmla="*/ 33 h 58"/>
                <a:gd name="T62" fmla="*/ 14 w 75"/>
                <a:gd name="T63" fmla="*/ 33 h 58"/>
                <a:gd name="T64" fmla="*/ 13 w 75"/>
                <a:gd name="T65" fmla="*/ 33 h 58"/>
                <a:gd name="T66" fmla="*/ 10 w 75"/>
                <a:gd name="T67" fmla="*/ 30 h 58"/>
                <a:gd name="T68" fmla="*/ 5 w 75"/>
                <a:gd name="T69" fmla="*/ 21 h 58"/>
                <a:gd name="T70" fmla="*/ 2 w 75"/>
                <a:gd name="T71" fmla="*/ 12 h 58"/>
                <a:gd name="T72" fmla="*/ 1 w 75"/>
                <a:gd name="T73" fmla="*/ 5 h 58"/>
                <a:gd name="T74" fmla="*/ 0 w 75"/>
                <a:gd name="T75" fmla="*/ 1 h 58"/>
                <a:gd name="T76" fmla="*/ 0 w 75"/>
                <a:gd name="T77" fmla="*/ 0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75" h="58">
                  <a:moveTo>
                    <a:pt x="0" y="0"/>
                  </a:moveTo>
                  <a:lnTo>
                    <a:pt x="1" y="2"/>
                  </a:lnTo>
                  <a:lnTo>
                    <a:pt x="4" y="6"/>
                  </a:lnTo>
                  <a:lnTo>
                    <a:pt x="9" y="13"/>
                  </a:lnTo>
                  <a:lnTo>
                    <a:pt x="15" y="18"/>
                  </a:lnTo>
                  <a:lnTo>
                    <a:pt x="22" y="20"/>
                  </a:lnTo>
                  <a:lnTo>
                    <a:pt x="27" y="21"/>
                  </a:lnTo>
                  <a:lnTo>
                    <a:pt x="29" y="21"/>
                  </a:lnTo>
                  <a:lnTo>
                    <a:pt x="30" y="21"/>
                  </a:lnTo>
                  <a:lnTo>
                    <a:pt x="32" y="23"/>
                  </a:lnTo>
                  <a:lnTo>
                    <a:pt x="38" y="28"/>
                  </a:lnTo>
                  <a:lnTo>
                    <a:pt x="46" y="33"/>
                  </a:lnTo>
                  <a:lnTo>
                    <a:pt x="54" y="37"/>
                  </a:lnTo>
                  <a:lnTo>
                    <a:pt x="62" y="38"/>
                  </a:lnTo>
                  <a:lnTo>
                    <a:pt x="68" y="39"/>
                  </a:lnTo>
                  <a:lnTo>
                    <a:pt x="73" y="41"/>
                  </a:lnTo>
                  <a:lnTo>
                    <a:pt x="75" y="45"/>
                  </a:lnTo>
                  <a:lnTo>
                    <a:pt x="73" y="49"/>
                  </a:lnTo>
                  <a:lnTo>
                    <a:pt x="66" y="54"/>
                  </a:lnTo>
                  <a:lnTo>
                    <a:pt x="57" y="57"/>
                  </a:lnTo>
                  <a:lnTo>
                    <a:pt x="50" y="58"/>
                  </a:lnTo>
                  <a:lnTo>
                    <a:pt x="44" y="55"/>
                  </a:lnTo>
                  <a:lnTo>
                    <a:pt x="37" y="47"/>
                  </a:lnTo>
                  <a:lnTo>
                    <a:pt x="30" y="39"/>
                  </a:lnTo>
                  <a:lnTo>
                    <a:pt x="26" y="37"/>
                  </a:lnTo>
                  <a:lnTo>
                    <a:pt x="26" y="40"/>
                  </a:lnTo>
                  <a:lnTo>
                    <a:pt x="27" y="44"/>
                  </a:lnTo>
                  <a:lnTo>
                    <a:pt x="28" y="48"/>
                  </a:lnTo>
                  <a:lnTo>
                    <a:pt x="29" y="49"/>
                  </a:lnTo>
                  <a:lnTo>
                    <a:pt x="22" y="47"/>
                  </a:lnTo>
                  <a:lnTo>
                    <a:pt x="15" y="33"/>
                  </a:lnTo>
                  <a:lnTo>
                    <a:pt x="14" y="33"/>
                  </a:lnTo>
                  <a:lnTo>
                    <a:pt x="13" y="33"/>
                  </a:lnTo>
                  <a:lnTo>
                    <a:pt x="10" y="30"/>
                  </a:lnTo>
                  <a:lnTo>
                    <a:pt x="5" y="21"/>
                  </a:lnTo>
                  <a:lnTo>
                    <a:pt x="2" y="12"/>
                  </a:lnTo>
                  <a:lnTo>
                    <a:pt x="1" y="5"/>
                  </a:lnTo>
                  <a:lnTo>
                    <a:pt x="0" y="1"/>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Freeform 10"/>
            <p:cNvSpPr>
              <a:spLocks/>
            </p:cNvSpPr>
            <p:nvPr/>
          </p:nvSpPr>
          <p:spPr bwMode="auto">
            <a:xfrm>
              <a:off x="2959" y="3996"/>
              <a:ext cx="67" cy="63"/>
            </a:xfrm>
            <a:custGeom>
              <a:avLst/>
              <a:gdLst>
                <a:gd name="T0" fmla="*/ 3 w 67"/>
                <a:gd name="T1" fmla="*/ 0 h 63"/>
                <a:gd name="T2" fmla="*/ 3 w 67"/>
                <a:gd name="T3" fmla="*/ 2 h 63"/>
                <a:gd name="T4" fmla="*/ 4 w 67"/>
                <a:gd name="T5" fmla="*/ 8 h 63"/>
                <a:gd name="T6" fmla="*/ 7 w 67"/>
                <a:gd name="T7" fmla="*/ 15 h 63"/>
                <a:gd name="T8" fmla="*/ 13 w 67"/>
                <a:gd name="T9" fmla="*/ 19 h 63"/>
                <a:gd name="T10" fmla="*/ 19 w 67"/>
                <a:gd name="T11" fmla="*/ 22 h 63"/>
                <a:gd name="T12" fmla="*/ 23 w 67"/>
                <a:gd name="T13" fmla="*/ 23 h 63"/>
                <a:gd name="T14" fmla="*/ 25 w 67"/>
                <a:gd name="T15" fmla="*/ 23 h 63"/>
                <a:gd name="T16" fmla="*/ 26 w 67"/>
                <a:gd name="T17" fmla="*/ 23 h 63"/>
                <a:gd name="T18" fmla="*/ 28 w 67"/>
                <a:gd name="T19" fmla="*/ 25 h 63"/>
                <a:gd name="T20" fmla="*/ 33 w 67"/>
                <a:gd name="T21" fmla="*/ 31 h 63"/>
                <a:gd name="T22" fmla="*/ 40 w 67"/>
                <a:gd name="T23" fmla="*/ 35 h 63"/>
                <a:gd name="T24" fmla="*/ 47 w 67"/>
                <a:gd name="T25" fmla="*/ 38 h 63"/>
                <a:gd name="T26" fmla="*/ 55 w 67"/>
                <a:gd name="T27" fmla="*/ 40 h 63"/>
                <a:gd name="T28" fmla="*/ 62 w 67"/>
                <a:gd name="T29" fmla="*/ 41 h 63"/>
                <a:gd name="T30" fmla="*/ 67 w 67"/>
                <a:gd name="T31" fmla="*/ 43 h 63"/>
                <a:gd name="T32" fmla="*/ 67 w 67"/>
                <a:gd name="T33" fmla="*/ 46 h 63"/>
                <a:gd name="T34" fmla="*/ 62 w 67"/>
                <a:gd name="T35" fmla="*/ 52 h 63"/>
                <a:gd name="T36" fmla="*/ 53 w 67"/>
                <a:gd name="T37" fmla="*/ 57 h 63"/>
                <a:gd name="T38" fmla="*/ 43 w 67"/>
                <a:gd name="T39" fmla="*/ 61 h 63"/>
                <a:gd name="T40" fmla="*/ 35 w 67"/>
                <a:gd name="T41" fmla="*/ 63 h 63"/>
                <a:gd name="T42" fmla="*/ 29 w 67"/>
                <a:gd name="T43" fmla="*/ 59 h 63"/>
                <a:gd name="T44" fmla="*/ 24 w 67"/>
                <a:gd name="T45" fmla="*/ 50 h 63"/>
                <a:gd name="T46" fmla="*/ 19 w 67"/>
                <a:gd name="T47" fmla="*/ 42 h 63"/>
                <a:gd name="T48" fmla="*/ 16 w 67"/>
                <a:gd name="T49" fmla="*/ 40 h 63"/>
                <a:gd name="T50" fmla="*/ 15 w 67"/>
                <a:gd name="T51" fmla="*/ 43 h 63"/>
                <a:gd name="T52" fmla="*/ 15 w 67"/>
                <a:gd name="T53" fmla="*/ 47 h 63"/>
                <a:gd name="T54" fmla="*/ 16 w 67"/>
                <a:gd name="T55" fmla="*/ 51 h 63"/>
                <a:gd name="T56" fmla="*/ 16 w 67"/>
                <a:gd name="T57" fmla="*/ 53 h 63"/>
                <a:gd name="T58" fmla="*/ 8 w 67"/>
                <a:gd name="T59" fmla="*/ 51 h 63"/>
                <a:gd name="T60" fmla="*/ 6 w 67"/>
                <a:gd name="T61" fmla="*/ 36 h 63"/>
                <a:gd name="T62" fmla="*/ 5 w 67"/>
                <a:gd name="T63" fmla="*/ 36 h 63"/>
                <a:gd name="T64" fmla="*/ 4 w 67"/>
                <a:gd name="T65" fmla="*/ 36 h 63"/>
                <a:gd name="T66" fmla="*/ 1 w 67"/>
                <a:gd name="T67" fmla="*/ 33 h 63"/>
                <a:gd name="T68" fmla="*/ 0 w 67"/>
                <a:gd name="T69" fmla="*/ 24 h 63"/>
                <a:gd name="T70" fmla="*/ 0 w 67"/>
                <a:gd name="T71" fmla="*/ 13 h 63"/>
                <a:gd name="T72" fmla="*/ 1 w 67"/>
                <a:gd name="T73" fmla="*/ 6 h 63"/>
                <a:gd name="T74" fmla="*/ 3 w 67"/>
                <a:gd name="T75" fmla="*/ 1 h 63"/>
                <a:gd name="T76" fmla="*/ 3 w 67"/>
                <a:gd name="T77" fmla="*/ 0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7" h="63">
                  <a:moveTo>
                    <a:pt x="3" y="0"/>
                  </a:moveTo>
                  <a:lnTo>
                    <a:pt x="3" y="2"/>
                  </a:lnTo>
                  <a:lnTo>
                    <a:pt x="4" y="8"/>
                  </a:lnTo>
                  <a:lnTo>
                    <a:pt x="7" y="15"/>
                  </a:lnTo>
                  <a:lnTo>
                    <a:pt x="13" y="19"/>
                  </a:lnTo>
                  <a:lnTo>
                    <a:pt x="19" y="22"/>
                  </a:lnTo>
                  <a:lnTo>
                    <a:pt x="23" y="23"/>
                  </a:lnTo>
                  <a:lnTo>
                    <a:pt x="25" y="23"/>
                  </a:lnTo>
                  <a:lnTo>
                    <a:pt x="26" y="23"/>
                  </a:lnTo>
                  <a:lnTo>
                    <a:pt x="28" y="25"/>
                  </a:lnTo>
                  <a:lnTo>
                    <a:pt x="33" y="31"/>
                  </a:lnTo>
                  <a:lnTo>
                    <a:pt x="40" y="35"/>
                  </a:lnTo>
                  <a:lnTo>
                    <a:pt x="47" y="38"/>
                  </a:lnTo>
                  <a:lnTo>
                    <a:pt x="55" y="40"/>
                  </a:lnTo>
                  <a:lnTo>
                    <a:pt x="62" y="41"/>
                  </a:lnTo>
                  <a:lnTo>
                    <a:pt x="67" y="43"/>
                  </a:lnTo>
                  <a:lnTo>
                    <a:pt x="67" y="46"/>
                  </a:lnTo>
                  <a:lnTo>
                    <a:pt x="62" y="52"/>
                  </a:lnTo>
                  <a:lnTo>
                    <a:pt x="53" y="57"/>
                  </a:lnTo>
                  <a:lnTo>
                    <a:pt x="43" y="61"/>
                  </a:lnTo>
                  <a:lnTo>
                    <a:pt x="35" y="63"/>
                  </a:lnTo>
                  <a:lnTo>
                    <a:pt x="29" y="59"/>
                  </a:lnTo>
                  <a:lnTo>
                    <a:pt x="24" y="50"/>
                  </a:lnTo>
                  <a:lnTo>
                    <a:pt x="19" y="42"/>
                  </a:lnTo>
                  <a:lnTo>
                    <a:pt x="16" y="40"/>
                  </a:lnTo>
                  <a:lnTo>
                    <a:pt x="15" y="43"/>
                  </a:lnTo>
                  <a:lnTo>
                    <a:pt x="15" y="47"/>
                  </a:lnTo>
                  <a:lnTo>
                    <a:pt x="16" y="51"/>
                  </a:lnTo>
                  <a:lnTo>
                    <a:pt x="16" y="53"/>
                  </a:lnTo>
                  <a:lnTo>
                    <a:pt x="8" y="51"/>
                  </a:lnTo>
                  <a:lnTo>
                    <a:pt x="6" y="36"/>
                  </a:lnTo>
                  <a:lnTo>
                    <a:pt x="5" y="36"/>
                  </a:lnTo>
                  <a:lnTo>
                    <a:pt x="4" y="36"/>
                  </a:lnTo>
                  <a:lnTo>
                    <a:pt x="1" y="33"/>
                  </a:lnTo>
                  <a:lnTo>
                    <a:pt x="0" y="24"/>
                  </a:lnTo>
                  <a:lnTo>
                    <a:pt x="0" y="13"/>
                  </a:lnTo>
                  <a:lnTo>
                    <a:pt x="1" y="6"/>
                  </a:lnTo>
                  <a:lnTo>
                    <a:pt x="3" y="1"/>
                  </a:lnTo>
                  <a:lnTo>
                    <a:pt x="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Freeform 11"/>
            <p:cNvSpPr>
              <a:spLocks/>
            </p:cNvSpPr>
            <p:nvPr/>
          </p:nvSpPr>
          <p:spPr bwMode="auto">
            <a:xfrm>
              <a:off x="2759" y="2976"/>
              <a:ext cx="113" cy="131"/>
            </a:xfrm>
            <a:custGeom>
              <a:avLst/>
              <a:gdLst>
                <a:gd name="T0" fmla="*/ 2 w 113"/>
                <a:gd name="T1" fmla="*/ 58 h 131"/>
                <a:gd name="T2" fmla="*/ 11 w 113"/>
                <a:gd name="T3" fmla="*/ 54 h 131"/>
                <a:gd name="T4" fmla="*/ 24 w 113"/>
                <a:gd name="T5" fmla="*/ 46 h 131"/>
                <a:gd name="T6" fmla="*/ 35 w 113"/>
                <a:gd name="T7" fmla="*/ 38 h 131"/>
                <a:gd name="T8" fmla="*/ 41 w 113"/>
                <a:gd name="T9" fmla="*/ 32 h 131"/>
                <a:gd name="T10" fmla="*/ 50 w 113"/>
                <a:gd name="T11" fmla="*/ 20 h 131"/>
                <a:gd name="T12" fmla="*/ 60 w 113"/>
                <a:gd name="T13" fmla="*/ 7 h 131"/>
                <a:gd name="T14" fmla="*/ 70 w 113"/>
                <a:gd name="T15" fmla="*/ 0 h 131"/>
                <a:gd name="T16" fmla="*/ 79 w 113"/>
                <a:gd name="T17" fmla="*/ 5 h 131"/>
                <a:gd name="T18" fmla="*/ 90 w 113"/>
                <a:gd name="T19" fmla="*/ 19 h 131"/>
                <a:gd name="T20" fmla="*/ 103 w 113"/>
                <a:gd name="T21" fmla="*/ 36 h 131"/>
                <a:gd name="T22" fmla="*/ 110 w 113"/>
                <a:gd name="T23" fmla="*/ 47 h 131"/>
                <a:gd name="T24" fmla="*/ 112 w 113"/>
                <a:gd name="T25" fmla="*/ 50 h 131"/>
                <a:gd name="T26" fmla="*/ 112 w 113"/>
                <a:gd name="T27" fmla="*/ 58 h 131"/>
                <a:gd name="T28" fmla="*/ 108 w 113"/>
                <a:gd name="T29" fmla="*/ 65 h 131"/>
                <a:gd name="T30" fmla="*/ 106 w 113"/>
                <a:gd name="T31" fmla="*/ 67 h 131"/>
                <a:gd name="T32" fmla="*/ 107 w 113"/>
                <a:gd name="T33" fmla="*/ 69 h 131"/>
                <a:gd name="T34" fmla="*/ 112 w 113"/>
                <a:gd name="T35" fmla="*/ 82 h 131"/>
                <a:gd name="T36" fmla="*/ 107 w 113"/>
                <a:gd name="T37" fmla="*/ 93 h 131"/>
                <a:gd name="T38" fmla="*/ 102 w 113"/>
                <a:gd name="T39" fmla="*/ 96 h 131"/>
                <a:gd name="T40" fmla="*/ 100 w 113"/>
                <a:gd name="T41" fmla="*/ 99 h 131"/>
                <a:gd name="T42" fmla="*/ 100 w 113"/>
                <a:gd name="T43" fmla="*/ 109 h 131"/>
                <a:gd name="T44" fmla="*/ 93 w 113"/>
                <a:gd name="T45" fmla="*/ 117 h 131"/>
                <a:gd name="T46" fmla="*/ 75 w 113"/>
                <a:gd name="T47" fmla="*/ 123 h 131"/>
                <a:gd name="T48" fmla="*/ 61 w 113"/>
                <a:gd name="T49" fmla="*/ 131 h 131"/>
                <a:gd name="T50" fmla="*/ 51 w 113"/>
                <a:gd name="T51" fmla="*/ 131 h 131"/>
                <a:gd name="T52" fmla="*/ 50 w 113"/>
                <a:gd name="T53" fmla="*/ 127 h 131"/>
                <a:gd name="T54" fmla="*/ 50 w 113"/>
                <a:gd name="T55" fmla="*/ 121 h 131"/>
                <a:gd name="T56" fmla="*/ 49 w 113"/>
                <a:gd name="T57" fmla="*/ 120 h 131"/>
                <a:gd name="T58" fmla="*/ 41 w 113"/>
                <a:gd name="T59" fmla="*/ 117 h 131"/>
                <a:gd name="T60" fmla="*/ 30 w 113"/>
                <a:gd name="T61" fmla="*/ 103 h 131"/>
                <a:gd name="T62" fmla="*/ 23 w 113"/>
                <a:gd name="T63" fmla="*/ 93 h 131"/>
                <a:gd name="T64" fmla="*/ 3 w 113"/>
                <a:gd name="T65" fmla="*/ 97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13" h="131">
                  <a:moveTo>
                    <a:pt x="0" y="59"/>
                  </a:moveTo>
                  <a:lnTo>
                    <a:pt x="2" y="58"/>
                  </a:lnTo>
                  <a:lnTo>
                    <a:pt x="6" y="56"/>
                  </a:lnTo>
                  <a:lnTo>
                    <a:pt x="11" y="54"/>
                  </a:lnTo>
                  <a:lnTo>
                    <a:pt x="17" y="49"/>
                  </a:lnTo>
                  <a:lnTo>
                    <a:pt x="24" y="46"/>
                  </a:lnTo>
                  <a:lnTo>
                    <a:pt x="31" y="41"/>
                  </a:lnTo>
                  <a:lnTo>
                    <a:pt x="35" y="38"/>
                  </a:lnTo>
                  <a:lnTo>
                    <a:pt x="39" y="36"/>
                  </a:lnTo>
                  <a:lnTo>
                    <a:pt x="41" y="32"/>
                  </a:lnTo>
                  <a:lnTo>
                    <a:pt x="45" y="27"/>
                  </a:lnTo>
                  <a:lnTo>
                    <a:pt x="50" y="20"/>
                  </a:lnTo>
                  <a:lnTo>
                    <a:pt x="55" y="13"/>
                  </a:lnTo>
                  <a:lnTo>
                    <a:pt x="60" y="7"/>
                  </a:lnTo>
                  <a:lnTo>
                    <a:pt x="66" y="2"/>
                  </a:lnTo>
                  <a:lnTo>
                    <a:pt x="70" y="0"/>
                  </a:lnTo>
                  <a:lnTo>
                    <a:pt x="75" y="1"/>
                  </a:lnTo>
                  <a:lnTo>
                    <a:pt x="79" y="5"/>
                  </a:lnTo>
                  <a:lnTo>
                    <a:pt x="85" y="11"/>
                  </a:lnTo>
                  <a:lnTo>
                    <a:pt x="90" y="19"/>
                  </a:lnTo>
                  <a:lnTo>
                    <a:pt x="97" y="28"/>
                  </a:lnTo>
                  <a:lnTo>
                    <a:pt x="103" y="36"/>
                  </a:lnTo>
                  <a:lnTo>
                    <a:pt x="107" y="42"/>
                  </a:lnTo>
                  <a:lnTo>
                    <a:pt x="110" y="47"/>
                  </a:lnTo>
                  <a:lnTo>
                    <a:pt x="112" y="49"/>
                  </a:lnTo>
                  <a:lnTo>
                    <a:pt x="112" y="50"/>
                  </a:lnTo>
                  <a:lnTo>
                    <a:pt x="113" y="54"/>
                  </a:lnTo>
                  <a:lnTo>
                    <a:pt x="112" y="58"/>
                  </a:lnTo>
                  <a:lnTo>
                    <a:pt x="110" y="62"/>
                  </a:lnTo>
                  <a:lnTo>
                    <a:pt x="108" y="65"/>
                  </a:lnTo>
                  <a:lnTo>
                    <a:pt x="107" y="66"/>
                  </a:lnTo>
                  <a:lnTo>
                    <a:pt x="106" y="67"/>
                  </a:lnTo>
                  <a:lnTo>
                    <a:pt x="106" y="67"/>
                  </a:lnTo>
                  <a:lnTo>
                    <a:pt x="107" y="69"/>
                  </a:lnTo>
                  <a:lnTo>
                    <a:pt x="109" y="75"/>
                  </a:lnTo>
                  <a:lnTo>
                    <a:pt x="112" y="82"/>
                  </a:lnTo>
                  <a:lnTo>
                    <a:pt x="110" y="89"/>
                  </a:lnTo>
                  <a:lnTo>
                    <a:pt x="107" y="93"/>
                  </a:lnTo>
                  <a:lnTo>
                    <a:pt x="104" y="95"/>
                  </a:lnTo>
                  <a:lnTo>
                    <a:pt x="102" y="96"/>
                  </a:lnTo>
                  <a:lnTo>
                    <a:pt x="100" y="96"/>
                  </a:lnTo>
                  <a:lnTo>
                    <a:pt x="100" y="99"/>
                  </a:lnTo>
                  <a:lnTo>
                    <a:pt x="102" y="103"/>
                  </a:lnTo>
                  <a:lnTo>
                    <a:pt x="100" y="109"/>
                  </a:lnTo>
                  <a:lnTo>
                    <a:pt x="98" y="113"/>
                  </a:lnTo>
                  <a:lnTo>
                    <a:pt x="93" y="117"/>
                  </a:lnTo>
                  <a:lnTo>
                    <a:pt x="84" y="120"/>
                  </a:lnTo>
                  <a:lnTo>
                    <a:pt x="75" y="123"/>
                  </a:lnTo>
                  <a:lnTo>
                    <a:pt x="67" y="128"/>
                  </a:lnTo>
                  <a:lnTo>
                    <a:pt x="61" y="131"/>
                  </a:lnTo>
                  <a:lnTo>
                    <a:pt x="55" y="131"/>
                  </a:lnTo>
                  <a:lnTo>
                    <a:pt x="51" y="131"/>
                  </a:lnTo>
                  <a:lnTo>
                    <a:pt x="50" y="129"/>
                  </a:lnTo>
                  <a:lnTo>
                    <a:pt x="50" y="127"/>
                  </a:lnTo>
                  <a:lnTo>
                    <a:pt x="50" y="123"/>
                  </a:lnTo>
                  <a:lnTo>
                    <a:pt x="50" y="121"/>
                  </a:lnTo>
                  <a:lnTo>
                    <a:pt x="50" y="120"/>
                  </a:lnTo>
                  <a:lnTo>
                    <a:pt x="49" y="120"/>
                  </a:lnTo>
                  <a:lnTo>
                    <a:pt x="45" y="120"/>
                  </a:lnTo>
                  <a:lnTo>
                    <a:pt x="41" y="117"/>
                  </a:lnTo>
                  <a:lnTo>
                    <a:pt x="35" y="111"/>
                  </a:lnTo>
                  <a:lnTo>
                    <a:pt x="30" y="103"/>
                  </a:lnTo>
                  <a:lnTo>
                    <a:pt x="25" y="97"/>
                  </a:lnTo>
                  <a:lnTo>
                    <a:pt x="23" y="93"/>
                  </a:lnTo>
                  <a:lnTo>
                    <a:pt x="22" y="92"/>
                  </a:lnTo>
                  <a:lnTo>
                    <a:pt x="3" y="97"/>
                  </a:lnTo>
                  <a:lnTo>
                    <a:pt x="0" y="5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12"/>
            <p:cNvSpPr>
              <a:spLocks/>
            </p:cNvSpPr>
            <p:nvPr/>
          </p:nvSpPr>
          <p:spPr bwMode="auto">
            <a:xfrm>
              <a:off x="2749" y="3061"/>
              <a:ext cx="10" cy="12"/>
            </a:xfrm>
            <a:custGeom>
              <a:avLst/>
              <a:gdLst>
                <a:gd name="T0" fmla="*/ 5 w 10"/>
                <a:gd name="T1" fmla="*/ 0 h 12"/>
                <a:gd name="T2" fmla="*/ 3 w 10"/>
                <a:gd name="T3" fmla="*/ 1 h 12"/>
                <a:gd name="T4" fmla="*/ 1 w 10"/>
                <a:gd name="T5" fmla="*/ 2 h 12"/>
                <a:gd name="T6" fmla="*/ 0 w 10"/>
                <a:gd name="T7" fmla="*/ 5 h 12"/>
                <a:gd name="T8" fmla="*/ 0 w 10"/>
                <a:gd name="T9" fmla="*/ 7 h 12"/>
                <a:gd name="T10" fmla="*/ 1 w 10"/>
                <a:gd name="T11" fmla="*/ 9 h 12"/>
                <a:gd name="T12" fmla="*/ 3 w 10"/>
                <a:gd name="T13" fmla="*/ 11 h 12"/>
                <a:gd name="T14" fmla="*/ 4 w 10"/>
                <a:gd name="T15" fmla="*/ 12 h 12"/>
                <a:gd name="T16" fmla="*/ 6 w 10"/>
                <a:gd name="T17" fmla="*/ 12 h 12"/>
                <a:gd name="T18" fmla="*/ 8 w 10"/>
                <a:gd name="T19" fmla="*/ 12 h 12"/>
                <a:gd name="T20" fmla="*/ 9 w 10"/>
                <a:gd name="T21" fmla="*/ 11 h 12"/>
                <a:gd name="T22" fmla="*/ 10 w 10"/>
                <a:gd name="T23" fmla="*/ 9 h 12"/>
                <a:gd name="T24" fmla="*/ 10 w 10"/>
                <a:gd name="T25" fmla="*/ 7 h 12"/>
                <a:gd name="T26" fmla="*/ 10 w 10"/>
                <a:gd name="T27" fmla="*/ 5 h 12"/>
                <a:gd name="T28" fmla="*/ 8 w 10"/>
                <a:gd name="T29" fmla="*/ 2 h 12"/>
                <a:gd name="T30" fmla="*/ 7 w 10"/>
                <a:gd name="T31" fmla="*/ 1 h 12"/>
                <a:gd name="T32" fmla="*/ 5 w 10"/>
                <a:gd name="T33"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0" h="12">
                  <a:moveTo>
                    <a:pt x="5" y="0"/>
                  </a:moveTo>
                  <a:lnTo>
                    <a:pt x="3" y="1"/>
                  </a:lnTo>
                  <a:lnTo>
                    <a:pt x="1" y="2"/>
                  </a:lnTo>
                  <a:lnTo>
                    <a:pt x="0" y="5"/>
                  </a:lnTo>
                  <a:lnTo>
                    <a:pt x="0" y="7"/>
                  </a:lnTo>
                  <a:lnTo>
                    <a:pt x="1" y="9"/>
                  </a:lnTo>
                  <a:lnTo>
                    <a:pt x="3" y="11"/>
                  </a:lnTo>
                  <a:lnTo>
                    <a:pt x="4" y="12"/>
                  </a:lnTo>
                  <a:lnTo>
                    <a:pt x="6" y="12"/>
                  </a:lnTo>
                  <a:lnTo>
                    <a:pt x="8" y="12"/>
                  </a:lnTo>
                  <a:lnTo>
                    <a:pt x="9" y="11"/>
                  </a:lnTo>
                  <a:lnTo>
                    <a:pt x="10" y="9"/>
                  </a:lnTo>
                  <a:lnTo>
                    <a:pt x="10" y="7"/>
                  </a:lnTo>
                  <a:lnTo>
                    <a:pt x="10" y="5"/>
                  </a:lnTo>
                  <a:lnTo>
                    <a:pt x="8" y="2"/>
                  </a:lnTo>
                  <a:lnTo>
                    <a:pt x="7" y="1"/>
                  </a:lnTo>
                  <a:lnTo>
                    <a:pt x="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Freeform 13"/>
            <p:cNvSpPr>
              <a:spLocks/>
            </p:cNvSpPr>
            <p:nvPr/>
          </p:nvSpPr>
          <p:spPr bwMode="auto">
            <a:xfrm>
              <a:off x="2834" y="3127"/>
              <a:ext cx="174" cy="45"/>
            </a:xfrm>
            <a:custGeom>
              <a:avLst/>
              <a:gdLst>
                <a:gd name="T0" fmla="*/ 85 w 174"/>
                <a:gd name="T1" fmla="*/ 7 h 45"/>
                <a:gd name="T2" fmla="*/ 102 w 174"/>
                <a:gd name="T3" fmla="*/ 7 h 45"/>
                <a:gd name="T4" fmla="*/ 117 w 174"/>
                <a:gd name="T5" fmla="*/ 9 h 45"/>
                <a:gd name="T6" fmla="*/ 132 w 174"/>
                <a:gd name="T7" fmla="*/ 12 h 45"/>
                <a:gd name="T8" fmla="*/ 144 w 174"/>
                <a:gd name="T9" fmla="*/ 16 h 45"/>
                <a:gd name="T10" fmla="*/ 156 w 174"/>
                <a:gd name="T11" fmla="*/ 21 h 45"/>
                <a:gd name="T12" fmla="*/ 163 w 174"/>
                <a:gd name="T13" fmla="*/ 27 h 45"/>
                <a:gd name="T14" fmla="*/ 169 w 174"/>
                <a:gd name="T15" fmla="*/ 34 h 45"/>
                <a:gd name="T16" fmla="*/ 172 w 174"/>
                <a:gd name="T17" fmla="*/ 41 h 45"/>
                <a:gd name="T18" fmla="*/ 172 w 174"/>
                <a:gd name="T19" fmla="*/ 40 h 45"/>
                <a:gd name="T20" fmla="*/ 174 w 174"/>
                <a:gd name="T21" fmla="*/ 39 h 45"/>
                <a:gd name="T22" fmla="*/ 174 w 174"/>
                <a:gd name="T23" fmla="*/ 39 h 45"/>
                <a:gd name="T24" fmla="*/ 174 w 174"/>
                <a:gd name="T25" fmla="*/ 37 h 45"/>
                <a:gd name="T26" fmla="*/ 171 w 174"/>
                <a:gd name="T27" fmla="*/ 30 h 45"/>
                <a:gd name="T28" fmla="*/ 167 w 174"/>
                <a:gd name="T29" fmla="*/ 23 h 45"/>
                <a:gd name="T30" fmla="*/ 158 w 174"/>
                <a:gd name="T31" fmla="*/ 16 h 45"/>
                <a:gd name="T32" fmla="*/ 148 w 174"/>
                <a:gd name="T33" fmla="*/ 10 h 45"/>
                <a:gd name="T34" fmla="*/ 134 w 174"/>
                <a:gd name="T35" fmla="*/ 6 h 45"/>
                <a:gd name="T36" fmla="*/ 119 w 174"/>
                <a:gd name="T37" fmla="*/ 3 h 45"/>
                <a:gd name="T38" fmla="*/ 103 w 174"/>
                <a:gd name="T39" fmla="*/ 0 h 45"/>
                <a:gd name="T40" fmla="*/ 85 w 174"/>
                <a:gd name="T41" fmla="*/ 0 h 45"/>
                <a:gd name="T42" fmla="*/ 67 w 174"/>
                <a:gd name="T43" fmla="*/ 2 h 45"/>
                <a:gd name="T44" fmla="*/ 51 w 174"/>
                <a:gd name="T45" fmla="*/ 5 h 45"/>
                <a:gd name="T46" fmla="*/ 37 w 174"/>
                <a:gd name="T47" fmla="*/ 8 h 45"/>
                <a:gd name="T48" fmla="*/ 24 w 174"/>
                <a:gd name="T49" fmla="*/ 14 h 45"/>
                <a:gd name="T50" fmla="*/ 13 w 174"/>
                <a:gd name="T51" fmla="*/ 19 h 45"/>
                <a:gd name="T52" fmla="*/ 5 w 174"/>
                <a:gd name="T53" fmla="*/ 26 h 45"/>
                <a:gd name="T54" fmla="*/ 1 w 174"/>
                <a:gd name="T55" fmla="*/ 34 h 45"/>
                <a:gd name="T56" fmla="*/ 0 w 174"/>
                <a:gd name="T57" fmla="*/ 42 h 45"/>
                <a:gd name="T58" fmla="*/ 0 w 174"/>
                <a:gd name="T59" fmla="*/ 43 h 45"/>
                <a:gd name="T60" fmla="*/ 1 w 174"/>
                <a:gd name="T61" fmla="*/ 43 h 45"/>
                <a:gd name="T62" fmla="*/ 1 w 174"/>
                <a:gd name="T63" fmla="*/ 44 h 45"/>
                <a:gd name="T64" fmla="*/ 1 w 174"/>
                <a:gd name="T65" fmla="*/ 45 h 45"/>
                <a:gd name="T66" fmla="*/ 3 w 174"/>
                <a:gd name="T67" fmla="*/ 37 h 45"/>
                <a:gd name="T68" fmla="*/ 9 w 174"/>
                <a:gd name="T69" fmla="*/ 31 h 45"/>
                <a:gd name="T70" fmla="*/ 16 w 174"/>
                <a:gd name="T71" fmla="*/ 25 h 45"/>
                <a:gd name="T72" fmla="*/ 27 w 174"/>
                <a:gd name="T73" fmla="*/ 19 h 45"/>
                <a:gd name="T74" fmla="*/ 39 w 174"/>
                <a:gd name="T75" fmla="*/ 14 h 45"/>
                <a:gd name="T76" fmla="*/ 52 w 174"/>
                <a:gd name="T77" fmla="*/ 10 h 45"/>
                <a:gd name="T78" fmla="*/ 68 w 174"/>
                <a:gd name="T79" fmla="*/ 8 h 45"/>
                <a:gd name="T80" fmla="*/ 85 w 174"/>
                <a:gd name="T81" fmla="*/ 7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74" h="45">
                  <a:moveTo>
                    <a:pt x="85" y="7"/>
                  </a:moveTo>
                  <a:lnTo>
                    <a:pt x="102" y="7"/>
                  </a:lnTo>
                  <a:lnTo>
                    <a:pt x="117" y="9"/>
                  </a:lnTo>
                  <a:lnTo>
                    <a:pt x="132" y="12"/>
                  </a:lnTo>
                  <a:lnTo>
                    <a:pt x="144" y="16"/>
                  </a:lnTo>
                  <a:lnTo>
                    <a:pt x="156" y="21"/>
                  </a:lnTo>
                  <a:lnTo>
                    <a:pt x="163" y="27"/>
                  </a:lnTo>
                  <a:lnTo>
                    <a:pt x="169" y="34"/>
                  </a:lnTo>
                  <a:lnTo>
                    <a:pt x="172" y="41"/>
                  </a:lnTo>
                  <a:lnTo>
                    <a:pt x="172" y="40"/>
                  </a:lnTo>
                  <a:lnTo>
                    <a:pt x="174" y="39"/>
                  </a:lnTo>
                  <a:lnTo>
                    <a:pt x="174" y="39"/>
                  </a:lnTo>
                  <a:lnTo>
                    <a:pt x="174" y="37"/>
                  </a:lnTo>
                  <a:lnTo>
                    <a:pt x="171" y="30"/>
                  </a:lnTo>
                  <a:lnTo>
                    <a:pt x="167" y="23"/>
                  </a:lnTo>
                  <a:lnTo>
                    <a:pt x="158" y="16"/>
                  </a:lnTo>
                  <a:lnTo>
                    <a:pt x="148" y="10"/>
                  </a:lnTo>
                  <a:lnTo>
                    <a:pt x="134" y="6"/>
                  </a:lnTo>
                  <a:lnTo>
                    <a:pt x="119" y="3"/>
                  </a:lnTo>
                  <a:lnTo>
                    <a:pt x="103" y="0"/>
                  </a:lnTo>
                  <a:lnTo>
                    <a:pt x="85" y="0"/>
                  </a:lnTo>
                  <a:lnTo>
                    <a:pt x="67" y="2"/>
                  </a:lnTo>
                  <a:lnTo>
                    <a:pt x="51" y="5"/>
                  </a:lnTo>
                  <a:lnTo>
                    <a:pt x="37" y="8"/>
                  </a:lnTo>
                  <a:lnTo>
                    <a:pt x="24" y="14"/>
                  </a:lnTo>
                  <a:lnTo>
                    <a:pt x="13" y="19"/>
                  </a:lnTo>
                  <a:lnTo>
                    <a:pt x="5" y="26"/>
                  </a:lnTo>
                  <a:lnTo>
                    <a:pt x="1" y="34"/>
                  </a:lnTo>
                  <a:lnTo>
                    <a:pt x="0" y="42"/>
                  </a:lnTo>
                  <a:lnTo>
                    <a:pt x="0" y="43"/>
                  </a:lnTo>
                  <a:lnTo>
                    <a:pt x="1" y="43"/>
                  </a:lnTo>
                  <a:lnTo>
                    <a:pt x="1" y="44"/>
                  </a:lnTo>
                  <a:lnTo>
                    <a:pt x="1" y="45"/>
                  </a:lnTo>
                  <a:lnTo>
                    <a:pt x="3" y="37"/>
                  </a:lnTo>
                  <a:lnTo>
                    <a:pt x="9" y="31"/>
                  </a:lnTo>
                  <a:lnTo>
                    <a:pt x="16" y="25"/>
                  </a:lnTo>
                  <a:lnTo>
                    <a:pt x="27" y="19"/>
                  </a:lnTo>
                  <a:lnTo>
                    <a:pt x="39" y="14"/>
                  </a:lnTo>
                  <a:lnTo>
                    <a:pt x="52" y="10"/>
                  </a:lnTo>
                  <a:lnTo>
                    <a:pt x="68" y="8"/>
                  </a:lnTo>
                  <a:lnTo>
                    <a:pt x="85"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14"/>
            <p:cNvSpPr>
              <a:spLocks/>
            </p:cNvSpPr>
            <p:nvPr/>
          </p:nvSpPr>
          <p:spPr bwMode="auto">
            <a:xfrm>
              <a:off x="2816" y="2931"/>
              <a:ext cx="193" cy="46"/>
            </a:xfrm>
            <a:custGeom>
              <a:avLst/>
              <a:gdLst>
                <a:gd name="T0" fmla="*/ 97 w 193"/>
                <a:gd name="T1" fmla="*/ 39 h 46"/>
                <a:gd name="T2" fmla="*/ 79 w 193"/>
                <a:gd name="T3" fmla="*/ 39 h 46"/>
                <a:gd name="T4" fmla="*/ 62 w 193"/>
                <a:gd name="T5" fmla="*/ 38 h 46"/>
                <a:gd name="T6" fmla="*/ 46 w 193"/>
                <a:gd name="T7" fmla="*/ 36 h 46"/>
                <a:gd name="T8" fmla="*/ 32 w 193"/>
                <a:gd name="T9" fmla="*/ 31 h 46"/>
                <a:gd name="T10" fmla="*/ 20 w 193"/>
                <a:gd name="T11" fmla="*/ 27 h 46"/>
                <a:gd name="T12" fmla="*/ 11 w 193"/>
                <a:gd name="T13" fmla="*/ 21 h 46"/>
                <a:gd name="T14" fmla="*/ 3 w 193"/>
                <a:gd name="T15" fmla="*/ 15 h 46"/>
                <a:gd name="T16" fmla="*/ 0 w 193"/>
                <a:gd name="T17" fmla="*/ 8 h 46"/>
                <a:gd name="T18" fmla="*/ 0 w 193"/>
                <a:gd name="T19" fmla="*/ 9 h 46"/>
                <a:gd name="T20" fmla="*/ 0 w 193"/>
                <a:gd name="T21" fmla="*/ 9 h 46"/>
                <a:gd name="T22" fmla="*/ 0 w 193"/>
                <a:gd name="T23" fmla="*/ 10 h 46"/>
                <a:gd name="T24" fmla="*/ 0 w 193"/>
                <a:gd name="T25" fmla="*/ 11 h 46"/>
                <a:gd name="T26" fmla="*/ 2 w 193"/>
                <a:gd name="T27" fmla="*/ 19 h 46"/>
                <a:gd name="T28" fmla="*/ 9 w 193"/>
                <a:gd name="T29" fmla="*/ 26 h 46"/>
                <a:gd name="T30" fmla="*/ 18 w 193"/>
                <a:gd name="T31" fmla="*/ 32 h 46"/>
                <a:gd name="T32" fmla="*/ 30 w 193"/>
                <a:gd name="T33" fmla="*/ 37 h 46"/>
                <a:gd name="T34" fmla="*/ 45 w 193"/>
                <a:gd name="T35" fmla="*/ 41 h 46"/>
                <a:gd name="T36" fmla="*/ 60 w 193"/>
                <a:gd name="T37" fmla="*/ 45 h 46"/>
                <a:gd name="T38" fmla="*/ 78 w 193"/>
                <a:gd name="T39" fmla="*/ 46 h 46"/>
                <a:gd name="T40" fmla="*/ 97 w 193"/>
                <a:gd name="T41" fmla="*/ 46 h 46"/>
                <a:gd name="T42" fmla="*/ 116 w 193"/>
                <a:gd name="T43" fmla="*/ 45 h 46"/>
                <a:gd name="T44" fmla="*/ 134 w 193"/>
                <a:gd name="T45" fmla="*/ 41 h 46"/>
                <a:gd name="T46" fmla="*/ 151 w 193"/>
                <a:gd name="T47" fmla="*/ 37 h 46"/>
                <a:gd name="T48" fmla="*/ 165 w 193"/>
                <a:gd name="T49" fmla="*/ 31 h 46"/>
                <a:gd name="T50" fmla="*/ 176 w 193"/>
                <a:gd name="T51" fmla="*/ 26 h 46"/>
                <a:gd name="T52" fmla="*/ 185 w 193"/>
                <a:gd name="T53" fmla="*/ 19 h 46"/>
                <a:gd name="T54" fmla="*/ 190 w 193"/>
                <a:gd name="T55" fmla="*/ 11 h 46"/>
                <a:gd name="T56" fmla="*/ 193 w 193"/>
                <a:gd name="T57" fmla="*/ 3 h 46"/>
                <a:gd name="T58" fmla="*/ 193 w 193"/>
                <a:gd name="T59" fmla="*/ 2 h 46"/>
                <a:gd name="T60" fmla="*/ 193 w 193"/>
                <a:gd name="T61" fmla="*/ 1 h 46"/>
                <a:gd name="T62" fmla="*/ 193 w 193"/>
                <a:gd name="T63" fmla="*/ 1 h 46"/>
                <a:gd name="T64" fmla="*/ 193 w 193"/>
                <a:gd name="T65" fmla="*/ 0 h 46"/>
                <a:gd name="T66" fmla="*/ 189 w 193"/>
                <a:gd name="T67" fmla="*/ 7 h 46"/>
                <a:gd name="T68" fmla="*/ 183 w 193"/>
                <a:gd name="T69" fmla="*/ 13 h 46"/>
                <a:gd name="T70" fmla="*/ 174 w 193"/>
                <a:gd name="T71" fmla="*/ 20 h 46"/>
                <a:gd name="T72" fmla="*/ 162 w 193"/>
                <a:gd name="T73" fmla="*/ 26 h 46"/>
                <a:gd name="T74" fmla="*/ 149 w 193"/>
                <a:gd name="T75" fmla="*/ 31 h 46"/>
                <a:gd name="T76" fmla="*/ 133 w 193"/>
                <a:gd name="T77" fmla="*/ 35 h 46"/>
                <a:gd name="T78" fmla="*/ 115 w 193"/>
                <a:gd name="T79" fmla="*/ 38 h 46"/>
                <a:gd name="T80" fmla="*/ 97 w 193"/>
                <a:gd name="T81" fmla="*/ 39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93" h="46">
                  <a:moveTo>
                    <a:pt x="97" y="39"/>
                  </a:moveTo>
                  <a:lnTo>
                    <a:pt x="79" y="39"/>
                  </a:lnTo>
                  <a:lnTo>
                    <a:pt x="62" y="38"/>
                  </a:lnTo>
                  <a:lnTo>
                    <a:pt x="46" y="36"/>
                  </a:lnTo>
                  <a:lnTo>
                    <a:pt x="32" y="31"/>
                  </a:lnTo>
                  <a:lnTo>
                    <a:pt x="20" y="27"/>
                  </a:lnTo>
                  <a:lnTo>
                    <a:pt x="11" y="21"/>
                  </a:lnTo>
                  <a:lnTo>
                    <a:pt x="3" y="15"/>
                  </a:lnTo>
                  <a:lnTo>
                    <a:pt x="0" y="8"/>
                  </a:lnTo>
                  <a:lnTo>
                    <a:pt x="0" y="9"/>
                  </a:lnTo>
                  <a:lnTo>
                    <a:pt x="0" y="9"/>
                  </a:lnTo>
                  <a:lnTo>
                    <a:pt x="0" y="10"/>
                  </a:lnTo>
                  <a:lnTo>
                    <a:pt x="0" y="11"/>
                  </a:lnTo>
                  <a:lnTo>
                    <a:pt x="2" y="19"/>
                  </a:lnTo>
                  <a:lnTo>
                    <a:pt x="9" y="26"/>
                  </a:lnTo>
                  <a:lnTo>
                    <a:pt x="18" y="32"/>
                  </a:lnTo>
                  <a:lnTo>
                    <a:pt x="30" y="37"/>
                  </a:lnTo>
                  <a:lnTo>
                    <a:pt x="45" y="41"/>
                  </a:lnTo>
                  <a:lnTo>
                    <a:pt x="60" y="45"/>
                  </a:lnTo>
                  <a:lnTo>
                    <a:pt x="78" y="46"/>
                  </a:lnTo>
                  <a:lnTo>
                    <a:pt x="97" y="46"/>
                  </a:lnTo>
                  <a:lnTo>
                    <a:pt x="116" y="45"/>
                  </a:lnTo>
                  <a:lnTo>
                    <a:pt x="134" y="41"/>
                  </a:lnTo>
                  <a:lnTo>
                    <a:pt x="151" y="37"/>
                  </a:lnTo>
                  <a:lnTo>
                    <a:pt x="165" y="31"/>
                  </a:lnTo>
                  <a:lnTo>
                    <a:pt x="176" y="26"/>
                  </a:lnTo>
                  <a:lnTo>
                    <a:pt x="185" y="19"/>
                  </a:lnTo>
                  <a:lnTo>
                    <a:pt x="190" y="11"/>
                  </a:lnTo>
                  <a:lnTo>
                    <a:pt x="193" y="3"/>
                  </a:lnTo>
                  <a:lnTo>
                    <a:pt x="193" y="2"/>
                  </a:lnTo>
                  <a:lnTo>
                    <a:pt x="193" y="1"/>
                  </a:lnTo>
                  <a:lnTo>
                    <a:pt x="193" y="1"/>
                  </a:lnTo>
                  <a:lnTo>
                    <a:pt x="193" y="0"/>
                  </a:lnTo>
                  <a:lnTo>
                    <a:pt x="189" y="7"/>
                  </a:lnTo>
                  <a:lnTo>
                    <a:pt x="183" y="13"/>
                  </a:lnTo>
                  <a:lnTo>
                    <a:pt x="174" y="20"/>
                  </a:lnTo>
                  <a:lnTo>
                    <a:pt x="162" y="26"/>
                  </a:lnTo>
                  <a:lnTo>
                    <a:pt x="149" y="31"/>
                  </a:lnTo>
                  <a:lnTo>
                    <a:pt x="133" y="35"/>
                  </a:lnTo>
                  <a:lnTo>
                    <a:pt x="115" y="38"/>
                  </a:lnTo>
                  <a:lnTo>
                    <a:pt x="97" y="3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15"/>
            <p:cNvSpPr>
              <a:spLocks/>
            </p:cNvSpPr>
            <p:nvPr/>
          </p:nvSpPr>
          <p:spPr bwMode="auto">
            <a:xfrm>
              <a:off x="2800" y="2935"/>
              <a:ext cx="36" cy="236"/>
            </a:xfrm>
            <a:custGeom>
              <a:avLst/>
              <a:gdLst>
                <a:gd name="T0" fmla="*/ 9 w 36"/>
                <a:gd name="T1" fmla="*/ 119 h 236"/>
                <a:gd name="T2" fmla="*/ 7 w 36"/>
                <a:gd name="T3" fmla="*/ 77 h 236"/>
                <a:gd name="T4" fmla="*/ 7 w 36"/>
                <a:gd name="T5" fmla="*/ 42 h 236"/>
                <a:gd name="T6" fmla="*/ 10 w 36"/>
                <a:gd name="T7" fmla="*/ 15 h 236"/>
                <a:gd name="T8" fmla="*/ 16 w 36"/>
                <a:gd name="T9" fmla="*/ 2 h 236"/>
                <a:gd name="T10" fmla="*/ 14 w 36"/>
                <a:gd name="T11" fmla="*/ 2 h 236"/>
                <a:gd name="T12" fmla="*/ 14 w 36"/>
                <a:gd name="T13" fmla="*/ 0 h 236"/>
                <a:gd name="T14" fmla="*/ 13 w 36"/>
                <a:gd name="T15" fmla="*/ 0 h 236"/>
                <a:gd name="T16" fmla="*/ 12 w 36"/>
                <a:gd name="T17" fmla="*/ 0 h 236"/>
                <a:gd name="T18" fmla="*/ 6 w 36"/>
                <a:gd name="T19" fmla="*/ 11 h 236"/>
                <a:gd name="T20" fmla="*/ 1 w 36"/>
                <a:gd name="T21" fmla="*/ 36 h 236"/>
                <a:gd name="T22" fmla="*/ 0 w 36"/>
                <a:gd name="T23" fmla="*/ 73 h 236"/>
                <a:gd name="T24" fmla="*/ 3 w 36"/>
                <a:gd name="T25" fmla="*/ 119 h 236"/>
                <a:gd name="T26" fmla="*/ 9 w 36"/>
                <a:gd name="T27" fmla="*/ 164 h 236"/>
                <a:gd name="T28" fmla="*/ 17 w 36"/>
                <a:gd name="T29" fmla="*/ 201 h 236"/>
                <a:gd name="T30" fmla="*/ 25 w 36"/>
                <a:gd name="T31" fmla="*/ 227 h 236"/>
                <a:gd name="T32" fmla="*/ 32 w 36"/>
                <a:gd name="T33" fmla="*/ 236 h 236"/>
                <a:gd name="T34" fmla="*/ 34 w 36"/>
                <a:gd name="T35" fmla="*/ 236 h 236"/>
                <a:gd name="T36" fmla="*/ 35 w 36"/>
                <a:gd name="T37" fmla="*/ 235 h 236"/>
                <a:gd name="T38" fmla="*/ 35 w 36"/>
                <a:gd name="T39" fmla="*/ 235 h 236"/>
                <a:gd name="T40" fmla="*/ 36 w 36"/>
                <a:gd name="T41" fmla="*/ 235 h 236"/>
                <a:gd name="T42" fmla="*/ 28 w 36"/>
                <a:gd name="T43" fmla="*/ 222 h 236"/>
                <a:gd name="T44" fmla="*/ 21 w 36"/>
                <a:gd name="T45" fmla="*/ 196 h 236"/>
                <a:gd name="T46" fmla="*/ 14 w 36"/>
                <a:gd name="T47" fmla="*/ 161 h 236"/>
                <a:gd name="T48" fmla="*/ 9 w 36"/>
                <a:gd name="T49" fmla="*/ 119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6" h="236">
                  <a:moveTo>
                    <a:pt x="9" y="119"/>
                  </a:moveTo>
                  <a:lnTo>
                    <a:pt x="7" y="77"/>
                  </a:lnTo>
                  <a:lnTo>
                    <a:pt x="7" y="42"/>
                  </a:lnTo>
                  <a:lnTo>
                    <a:pt x="10" y="15"/>
                  </a:lnTo>
                  <a:lnTo>
                    <a:pt x="16" y="2"/>
                  </a:lnTo>
                  <a:lnTo>
                    <a:pt x="14" y="2"/>
                  </a:lnTo>
                  <a:lnTo>
                    <a:pt x="14" y="0"/>
                  </a:lnTo>
                  <a:lnTo>
                    <a:pt x="13" y="0"/>
                  </a:lnTo>
                  <a:lnTo>
                    <a:pt x="12" y="0"/>
                  </a:lnTo>
                  <a:lnTo>
                    <a:pt x="6" y="11"/>
                  </a:lnTo>
                  <a:lnTo>
                    <a:pt x="1" y="36"/>
                  </a:lnTo>
                  <a:lnTo>
                    <a:pt x="0" y="73"/>
                  </a:lnTo>
                  <a:lnTo>
                    <a:pt x="3" y="119"/>
                  </a:lnTo>
                  <a:lnTo>
                    <a:pt x="9" y="164"/>
                  </a:lnTo>
                  <a:lnTo>
                    <a:pt x="17" y="201"/>
                  </a:lnTo>
                  <a:lnTo>
                    <a:pt x="25" y="227"/>
                  </a:lnTo>
                  <a:lnTo>
                    <a:pt x="32" y="236"/>
                  </a:lnTo>
                  <a:lnTo>
                    <a:pt x="34" y="236"/>
                  </a:lnTo>
                  <a:lnTo>
                    <a:pt x="35" y="235"/>
                  </a:lnTo>
                  <a:lnTo>
                    <a:pt x="35" y="235"/>
                  </a:lnTo>
                  <a:lnTo>
                    <a:pt x="36" y="235"/>
                  </a:lnTo>
                  <a:lnTo>
                    <a:pt x="28" y="222"/>
                  </a:lnTo>
                  <a:lnTo>
                    <a:pt x="21" y="196"/>
                  </a:lnTo>
                  <a:lnTo>
                    <a:pt x="14" y="161"/>
                  </a:lnTo>
                  <a:lnTo>
                    <a:pt x="9" y="11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Freeform 16"/>
            <p:cNvSpPr>
              <a:spLocks/>
            </p:cNvSpPr>
            <p:nvPr/>
          </p:nvSpPr>
          <p:spPr bwMode="auto">
            <a:xfrm>
              <a:off x="3008" y="2931"/>
              <a:ext cx="21" cy="239"/>
            </a:xfrm>
            <a:custGeom>
              <a:avLst/>
              <a:gdLst>
                <a:gd name="T0" fmla="*/ 3 w 21"/>
                <a:gd name="T1" fmla="*/ 0 h 239"/>
                <a:gd name="T2" fmla="*/ 2 w 21"/>
                <a:gd name="T3" fmla="*/ 0 h 239"/>
                <a:gd name="T4" fmla="*/ 2 w 21"/>
                <a:gd name="T5" fmla="*/ 1 h 239"/>
                <a:gd name="T6" fmla="*/ 1 w 21"/>
                <a:gd name="T7" fmla="*/ 1 h 239"/>
                <a:gd name="T8" fmla="*/ 1 w 21"/>
                <a:gd name="T9" fmla="*/ 2 h 239"/>
                <a:gd name="T10" fmla="*/ 7 w 21"/>
                <a:gd name="T11" fmla="*/ 15 h 239"/>
                <a:gd name="T12" fmla="*/ 12 w 21"/>
                <a:gd name="T13" fmla="*/ 40 h 239"/>
                <a:gd name="T14" fmla="*/ 15 w 21"/>
                <a:gd name="T15" fmla="*/ 76 h 239"/>
                <a:gd name="T16" fmla="*/ 15 w 21"/>
                <a:gd name="T17" fmla="*/ 119 h 239"/>
                <a:gd name="T18" fmla="*/ 14 w 21"/>
                <a:gd name="T19" fmla="*/ 162 h 239"/>
                <a:gd name="T20" fmla="*/ 11 w 21"/>
                <a:gd name="T21" fmla="*/ 199 h 239"/>
                <a:gd name="T22" fmla="*/ 5 w 21"/>
                <a:gd name="T23" fmla="*/ 224 h 239"/>
                <a:gd name="T24" fmla="*/ 0 w 21"/>
                <a:gd name="T25" fmla="*/ 238 h 239"/>
                <a:gd name="T26" fmla="*/ 0 w 21"/>
                <a:gd name="T27" fmla="*/ 239 h 239"/>
                <a:gd name="T28" fmla="*/ 1 w 21"/>
                <a:gd name="T29" fmla="*/ 239 h 239"/>
                <a:gd name="T30" fmla="*/ 1 w 21"/>
                <a:gd name="T31" fmla="*/ 239 h 239"/>
                <a:gd name="T32" fmla="*/ 2 w 21"/>
                <a:gd name="T33" fmla="*/ 239 h 239"/>
                <a:gd name="T34" fmla="*/ 9 w 21"/>
                <a:gd name="T35" fmla="*/ 230 h 239"/>
                <a:gd name="T36" fmla="*/ 15 w 21"/>
                <a:gd name="T37" fmla="*/ 204 h 239"/>
                <a:gd name="T38" fmla="*/ 19 w 21"/>
                <a:gd name="T39" fmla="*/ 166 h 239"/>
                <a:gd name="T40" fmla="*/ 21 w 21"/>
                <a:gd name="T41" fmla="*/ 119 h 239"/>
                <a:gd name="T42" fmla="*/ 20 w 21"/>
                <a:gd name="T43" fmla="*/ 72 h 239"/>
                <a:gd name="T44" fmla="*/ 16 w 21"/>
                <a:gd name="T45" fmla="*/ 34 h 239"/>
                <a:gd name="T46" fmla="*/ 11 w 21"/>
                <a:gd name="T47" fmla="*/ 9 h 239"/>
                <a:gd name="T48" fmla="*/ 3 w 21"/>
                <a:gd name="T49" fmla="*/ 0 h 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1" h="239">
                  <a:moveTo>
                    <a:pt x="3" y="0"/>
                  </a:moveTo>
                  <a:lnTo>
                    <a:pt x="2" y="0"/>
                  </a:lnTo>
                  <a:lnTo>
                    <a:pt x="2" y="1"/>
                  </a:lnTo>
                  <a:lnTo>
                    <a:pt x="1" y="1"/>
                  </a:lnTo>
                  <a:lnTo>
                    <a:pt x="1" y="2"/>
                  </a:lnTo>
                  <a:lnTo>
                    <a:pt x="7" y="15"/>
                  </a:lnTo>
                  <a:lnTo>
                    <a:pt x="12" y="40"/>
                  </a:lnTo>
                  <a:lnTo>
                    <a:pt x="15" y="76"/>
                  </a:lnTo>
                  <a:lnTo>
                    <a:pt x="15" y="119"/>
                  </a:lnTo>
                  <a:lnTo>
                    <a:pt x="14" y="162"/>
                  </a:lnTo>
                  <a:lnTo>
                    <a:pt x="11" y="199"/>
                  </a:lnTo>
                  <a:lnTo>
                    <a:pt x="5" y="224"/>
                  </a:lnTo>
                  <a:lnTo>
                    <a:pt x="0" y="238"/>
                  </a:lnTo>
                  <a:lnTo>
                    <a:pt x="0" y="239"/>
                  </a:lnTo>
                  <a:lnTo>
                    <a:pt x="1" y="239"/>
                  </a:lnTo>
                  <a:lnTo>
                    <a:pt x="1" y="239"/>
                  </a:lnTo>
                  <a:lnTo>
                    <a:pt x="2" y="239"/>
                  </a:lnTo>
                  <a:lnTo>
                    <a:pt x="9" y="230"/>
                  </a:lnTo>
                  <a:lnTo>
                    <a:pt x="15" y="204"/>
                  </a:lnTo>
                  <a:lnTo>
                    <a:pt x="19" y="166"/>
                  </a:lnTo>
                  <a:lnTo>
                    <a:pt x="21" y="119"/>
                  </a:lnTo>
                  <a:lnTo>
                    <a:pt x="20" y="72"/>
                  </a:lnTo>
                  <a:lnTo>
                    <a:pt x="16" y="34"/>
                  </a:lnTo>
                  <a:lnTo>
                    <a:pt x="11" y="9"/>
                  </a:lnTo>
                  <a:lnTo>
                    <a:pt x="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Freeform 17"/>
            <p:cNvSpPr>
              <a:spLocks/>
            </p:cNvSpPr>
            <p:nvPr/>
          </p:nvSpPr>
          <p:spPr bwMode="auto">
            <a:xfrm>
              <a:off x="2417" y="2317"/>
              <a:ext cx="1208" cy="117"/>
            </a:xfrm>
            <a:custGeom>
              <a:avLst/>
              <a:gdLst>
                <a:gd name="T0" fmla="*/ 0 w 1208"/>
                <a:gd name="T1" fmla="*/ 0 h 117"/>
                <a:gd name="T2" fmla="*/ 0 w 1208"/>
                <a:gd name="T3" fmla="*/ 25 h 117"/>
                <a:gd name="T4" fmla="*/ 111 w 1208"/>
                <a:gd name="T5" fmla="*/ 117 h 117"/>
                <a:gd name="T6" fmla="*/ 23 w 1208"/>
                <a:gd name="T7" fmla="*/ 25 h 117"/>
                <a:gd name="T8" fmla="*/ 1186 w 1208"/>
                <a:gd name="T9" fmla="*/ 25 h 117"/>
                <a:gd name="T10" fmla="*/ 1098 w 1208"/>
                <a:gd name="T11" fmla="*/ 117 h 117"/>
                <a:gd name="T12" fmla="*/ 1208 w 1208"/>
                <a:gd name="T13" fmla="*/ 25 h 117"/>
                <a:gd name="T14" fmla="*/ 1208 w 1208"/>
                <a:gd name="T15" fmla="*/ 0 h 117"/>
                <a:gd name="T16" fmla="*/ 0 w 1208"/>
                <a:gd name="T17" fmla="*/ 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08" h="117">
                  <a:moveTo>
                    <a:pt x="0" y="0"/>
                  </a:moveTo>
                  <a:lnTo>
                    <a:pt x="0" y="25"/>
                  </a:lnTo>
                  <a:lnTo>
                    <a:pt x="111" y="117"/>
                  </a:lnTo>
                  <a:lnTo>
                    <a:pt x="23" y="25"/>
                  </a:lnTo>
                  <a:lnTo>
                    <a:pt x="1186" y="25"/>
                  </a:lnTo>
                  <a:lnTo>
                    <a:pt x="1098" y="117"/>
                  </a:lnTo>
                  <a:lnTo>
                    <a:pt x="1208" y="25"/>
                  </a:lnTo>
                  <a:lnTo>
                    <a:pt x="1208" y="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Freeform 18"/>
            <p:cNvSpPr>
              <a:spLocks/>
            </p:cNvSpPr>
            <p:nvPr/>
          </p:nvSpPr>
          <p:spPr bwMode="auto">
            <a:xfrm>
              <a:off x="2492" y="2389"/>
              <a:ext cx="96" cy="525"/>
            </a:xfrm>
            <a:custGeom>
              <a:avLst/>
              <a:gdLst>
                <a:gd name="T0" fmla="*/ 74 w 96"/>
                <a:gd name="T1" fmla="*/ 0 h 525"/>
                <a:gd name="T2" fmla="*/ 0 w 96"/>
                <a:gd name="T3" fmla="*/ 525 h 525"/>
                <a:gd name="T4" fmla="*/ 96 w 96"/>
                <a:gd name="T5" fmla="*/ 6 h 525"/>
                <a:gd name="T6" fmla="*/ 74 w 96"/>
                <a:gd name="T7" fmla="*/ 0 h 525"/>
              </a:gdLst>
              <a:ahLst/>
              <a:cxnLst>
                <a:cxn ang="0">
                  <a:pos x="T0" y="T1"/>
                </a:cxn>
                <a:cxn ang="0">
                  <a:pos x="T2" y="T3"/>
                </a:cxn>
                <a:cxn ang="0">
                  <a:pos x="T4" y="T5"/>
                </a:cxn>
                <a:cxn ang="0">
                  <a:pos x="T6" y="T7"/>
                </a:cxn>
              </a:cxnLst>
              <a:rect l="0" t="0" r="r" b="b"/>
              <a:pathLst>
                <a:path w="96" h="525">
                  <a:moveTo>
                    <a:pt x="74" y="0"/>
                  </a:moveTo>
                  <a:lnTo>
                    <a:pt x="0" y="525"/>
                  </a:lnTo>
                  <a:lnTo>
                    <a:pt x="96" y="6"/>
                  </a:lnTo>
                  <a:lnTo>
                    <a:pt x="7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Freeform 19"/>
            <p:cNvSpPr>
              <a:spLocks/>
            </p:cNvSpPr>
            <p:nvPr/>
          </p:nvSpPr>
          <p:spPr bwMode="auto">
            <a:xfrm>
              <a:off x="3458" y="2389"/>
              <a:ext cx="95" cy="525"/>
            </a:xfrm>
            <a:custGeom>
              <a:avLst/>
              <a:gdLst>
                <a:gd name="T0" fmla="*/ 21 w 95"/>
                <a:gd name="T1" fmla="*/ 0 h 525"/>
                <a:gd name="T2" fmla="*/ 95 w 95"/>
                <a:gd name="T3" fmla="*/ 525 h 525"/>
                <a:gd name="T4" fmla="*/ 0 w 95"/>
                <a:gd name="T5" fmla="*/ 6 h 525"/>
                <a:gd name="T6" fmla="*/ 21 w 95"/>
                <a:gd name="T7" fmla="*/ 0 h 525"/>
              </a:gdLst>
              <a:ahLst/>
              <a:cxnLst>
                <a:cxn ang="0">
                  <a:pos x="T0" y="T1"/>
                </a:cxn>
                <a:cxn ang="0">
                  <a:pos x="T2" y="T3"/>
                </a:cxn>
                <a:cxn ang="0">
                  <a:pos x="T4" y="T5"/>
                </a:cxn>
                <a:cxn ang="0">
                  <a:pos x="T6" y="T7"/>
                </a:cxn>
              </a:cxnLst>
              <a:rect l="0" t="0" r="r" b="b"/>
              <a:pathLst>
                <a:path w="95" h="525">
                  <a:moveTo>
                    <a:pt x="21" y="0"/>
                  </a:moveTo>
                  <a:lnTo>
                    <a:pt x="95" y="525"/>
                  </a:lnTo>
                  <a:lnTo>
                    <a:pt x="0" y="6"/>
                  </a:lnTo>
                  <a:lnTo>
                    <a:pt x="2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Freeform 20"/>
            <p:cNvSpPr>
              <a:spLocks/>
            </p:cNvSpPr>
            <p:nvPr/>
          </p:nvSpPr>
          <p:spPr bwMode="auto">
            <a:xfrm>
              <a:off x="2154" y="2944"/>
              <a:ext cx="595" cy="610"/>
            </a:xfrm>
            <a:custGeom>
              <a:avLst/>
              <a:gdLst>
                <a:gd name="T0" fmla="*/ 365 w 595"/>
                <a:gd name="T1" fmla="*/ 224 h 610"/>
                <a:gd name="T2" fmla="*/ 385 w 595"/>
                <a:gd name="T3" fmla="*/ 222 h 610"/>
                <a:gd name="T4" fmla="*/ 440 w 595"/>
                <a:gd name="T5" fmla="*/ 207 h 610"/>
                <a:gd name="T6" fmla="*/ 495 w 595"/>
                <a:gd name="T7" fmla="*/ 185 h 610"/>
                <a:gd name="T8" fmla="*/ 546 w 595"/>
                <a:gd name="T9" fmla="*/ 162 h 610"/>
                <a:gd name="T10" fmla="*/ 582 w 595"/>
                <a:gd name="T11" fmla="*/ 144 h 610"/>
                <a:gd name="T12" fmla="*/ 595 w 595"/>
                <a:gd name="T13" fmla="*/ 136 h 610"/>
                <a:gd name="T14" fmla="*/ 583 w 595"/>
                <a:gd name="T15" fmla="*/ 86 h 610"/>
                <a:gd name="T16" fmla="*/ 566 w 595"/>
                <a:gd name="T17" fmla="*/ 87 h 610"/>
                <a:gd name="T18" fmla="*/ 533 w 595"/>
                <a:gd name="T19" fmla="*/ 88 h 610"/>
                <a:gd name="T20" fmla="*/ 481 w 595"/>
                <a:gd name="T21" fmla="*/ 88 h 610"/>
                <a:gd name="T22" fmla="*/ 412 w 595"/>
                <a:gd name="T23" fmla="*/ 85 h 610"/>
                <a:gd name="T24" fmla="*/ 332 w 595"/>
                <a:gd name="T25" fmla="*/ 78 h 610"/>
                <a:gd name="T26" fmla="*/ 265 w 595"/>
                <a:gd name="T27" fmla="*/ 68 h 610"/>
                <a:gd name="T28" fmla="*/ 208 w 595"/>
                <a:gd name="T29" fmla="*/ 54 h 610"/>
                <a:gd name="T30" fmla="*/ 159 w 595"/>
                <a:gd name="T31" fmla="*/ 40 h 610"/>
                <a:gd name="T32" fmla="*/ 121 w 595"/>
                <a:gd name="T33" fmla="*/ 26 h 610"/>
                <a:gd name="T34" fmla="*/ 92 w 595"/>
                <a:gd name="T35" fmla="*/ 14 h 610"/>
                <a:gd name="T36" fmla="*/ 68 w 595"/>
                <a:gd name="T37" fmla="*/ 4 h 610"/>
                <a:gd name="T38" fmla="*/ 10 w 595"/>
                <a:gd name="T39" fmla="*/ 14 h 610"/>
                <a:gd name="T40" fmla="*/ 17 w 595"/>
                <a:gd name="T41" fmla="*/ 137 h 610"/>
                <a:gd name="T42" fmla="*/ 95 w 595"/>
                <a:gd name="T43" fmla="*/ 321 h 610"/>
                <a:gd name="T44" fmla="*/ 159 w 595"/>
                <a:gd name="T45" fmla="*/ 445 h 610"/>
                <a:gd name="T46" fmla="*/ 192 w 595"/>
                <a:gd name="T47" fmla="*/ 517 h 610"/>
                <a:gd name="T48" fmla="*/ 213 w 595"/>
                <a:gd name="T49" fmla="*/ 571 h 610"/>
                <a:gd name="T50" fmla="*/ 222 w 595"/>
                <a:gd name="T51" fmla="*/ 602 h 610"/>
                <a:gd name="T52" fmla="*/ 233 w 595"/>
                <a:gd name="T53" fmla="*/ 607 h 610"/>
                <a:gd name="T54" fmla="*/ 275 w 595"/>
                <a:gd name="T55" fmla="*/ 610 h 610"/>
                <a:gd name="T56" fmla="*/ 338 w 595"/>
                <a:gd name="T57" fmla="*/ 602 h 610"/>
                <a:gd name="T58" fmla="*/ 382 w 595"/>
                <a:gd name="T59" fmla="*/ 561 h 610"/>
                <a:gd name="T60" fmla="*/ 383 w 595"/>
                <a:gd name="T61" fmla="*/ 485 h 610"/>
                <a:gd name="T62" fmla="*/ 356 w 595"/>
                <a:gd name="T63" fmla="*/ 403 h 610"/>
                <a:gd name="T64" fmla="*/ 323 w 595"/>
                <a:gd name="T65" fmla="*/ 325 h 610"/>
                <a:gd name="T66" fmla="*/ 283 w 595"/>
                <a:gd name="T67" fmla="*/ 243 h 610"/>
                <a:gd name="T68" fmla="*/ 287 w 595"/>
                <a:gd name="T69" fmla="*/ 220 h 610"/>
                <a:gd name="T70" fmla="*/ 309 w 595"/>
                <a:gd name="T71" fmla="*/ 224 h 610"/>
                <a:gd name="T72" fmla="*/ 332 w 595"/>
                <a:gd name="T73" fmla="*/ 225 h 610"/>
                <a:gd name="T74" fmla="*/ 351 w 595"/>
                <a:gd name="T75" fmla="*/ 248 h 610"/>
                <a:gd name="T76" fmla="*/ 372 w 595"/>
                <a:gd name="T77" fmla="*/ 280 h 610"/>
                <a:gd name="T78" fmla="*/ 400 w 595"/>
                <a:gd name="T79" fmla="*/ 329 h 610"/>
                <a:gd name="T80" fmla="*/ 421 w 595"/>
                <a:gd name="T81" fmla="*/ 370 h 610"/>
                <a:gd name="T82" fmla="*/ 426 w 595"/>
                <a:gd name="T83" fmla="*/ 379 h 610"/>
                <a:gd name="T84" fmla="*/ 453 w 595"/>
                <a:gd name="T85" fmla="*/ 350 h 610"/>
                <a:gd name="T86" fmla="*/ 435 w 595"/>
                <a:gd name="T87" fmla="*/ 325 h 610"/>
                <a:gd name="T88" fmla="*/ 401 w 595"/>
                <a:gd name="T89" fmla="*/ 280 h 610"/>
                <a:gd name="T90" fmla="*/ 381 w 595"/>
                <a:gd name="T91" fmla="*/ 252 h 610"/>
                <a:gd name="T92" fmla="*/ 361 w 595"/>
                <a:gd name="T93" fmla="*/ 225 h 6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595" h="610">
                  <a:moveTo>
                    <a:pt x="361" y="225"/>
                  </a:moveTo>
                  <a:lnTo>
                    <a:pt x="363" y="225"/>
                  </a:lnTo>
                  <a:lnTo>
                    <a:pt x="365" y="224"/>
                  </a:lnTo>
                  <a:lnTo>
                    <a:pt x="367" y="224"/>
                  </a:lnTo>
                  <a:lnTo>
                    <a:pt x="370" y="224"/>
                  </a:lnTo>
                  <a:lnTo>
                    <a:pt x="385" y="222"/>
                  </a:lnTo>
                  <a:lnTo>
                    <a:pt x="403" y="218"/>
                  </a:lnTo>
                  <a:lnTo>
                    <a:pt x="421" y="213"/>
                  </a:lnTo>
                  <a:lnTo>
                    <a:pt x="440" y="207"/>
                  </a:lnTo>
                  <a:lnTo>
                    <a:pt x="458" y="200"/>
                  </a:lnTo>
                  <a:lnTo>
                    <a:pt x="477" y="192"/>
                  </a:lnTo>
                  <a:lnTo>
                    <a:pt x="495" y="185"/>
                  </a:lnTo>
                  <a:lnTo>
                    <a:pt x="513" y="177"/>
                  </a:lnTo>
                  <a:lnTo>
                    <a:pt x="530" y="169"/>
                  </a:lnTo>
                  <a:lnTo>
                    <a:pt x="546" y="162"/>
                  </a:lnTo>
                  <a:lnTo>
                    <a:pt x="559" y="155"/>
                  </a:lnTo>
                  <a:lnTo>
                    <a:pt x="572" y="149"/>
                  </a:lnTo>
                  <a:lnTo>
                    <a:pt x="582" y="144"/>
                  </a:lnTo>
                  <a:lnTo>
                    <a:pt x="589" y="140"/>
                  </a:lnTo>
                  <a:lnTo>
                    <a:pt x="594" y="137"/>
                  </a:lnTo>
                  <a:lnTo>
                    <a:pt x="595" y="136"/>
                  </a:lnTo>
                  <a:lnTo>
                    <a:pt x="586" y="86"/>
                  </a:lnTo>
                  <a:lnTo>
                    <a:pt x="585" y="86"/>
                  </a:lnTo>
                  <a:lnTo>
                    <a:pt x="583" y="86"/>
                  </a:lnTo>
                  <a:lnTo>
                    <a:pt x="580" y="87"/>
                  </a:lnTo>
                  <a:lnTo>
                    <a:pt x="573" y="87"/>
                  </a:lnTo>
                  <a:lnTo>
                    <a:pt x="566" y="87"/>
                  </a:lnTo>
                  <a:lnTo>
                    <a:pt x="556" y="88"/>
                  </a:lnTo>
                  <a:lnTo>
                    <a:pt x="545" y="88"/>
                  </a:lnTo>
                  <a:lnTo>
                    <a:pt x="533" y="88"/>
                  </a:lnTo>
                  <a:lnTo>
                    <a:pt x="517" y="88"/>
                  </a:lnTo>
                  <a:lnTo>
                    <a:pt x="500" y="88"/>
                  </a:lnTo>
                  <a:lnTo>
                    <a:pt x="481" y="88"/>
                  </a:lnTo>
                  <a:lnTo>
                    <a:pt x="461" y="87"/>
                  </a:lnTo>
                  <a:lnTo>
                    <a:pt x="437" y="86"/>
                  </a:lnTo>
                  <a:lnTo>
                    <a:pt x="412" y="85"/>
                  </a:lnTo>
                  <a:lnTo>
                    <a:pt x="384" y="82"/>
                  </a:lnTo>
                  <a:lnTo>
                    <a:pt x="355" y="80"/>
                  </a:lnTo>
                  <a:lnTo>
                    <a:pt x="332" y="78"/>
                  </a:lnTo>
                  <a:lnTo>
                    <a:pt x="309" y="76"/>
                  </a:lnTo>
                  <a:lnTo>
                    <a:pt x="287" y="72"/>
                  </a:lnTo>
                  <a:lnTo>
                    <a:pt x="265" y="68"/>
                  </a:lnTo>
                  <a:lnTo>
                    <a:pt x="245" y="64"/>
                  </a:lnTo>
                  <a:lnTo>
                    <a:pt x="226" y="60"/>
                  </a:lnTo>
                  <a:lnTo>
                    <a:pt x="208" y="54"/>
                  </a:lnTo>
                  <a:lnTo>
                    <a:pt x="190" y="50"/>
                  </a:lnTo>
                  <a:lnTo>
                    <a:pt x="174" y="45"/>
                  </a:lnTo>
                  <a:lnTo>
                    <a:pt x="159" y="40"/>
                  </a:lnTo>
                  <a:lnTo>
                    <a:pt x="145" y="35"/>
                  </a:lnTo>
                  <a:lnTo>
                    <a:pt x="132" y="31"/>
                  </a:lnTo>
                  <a:lnTo>
                    <a:pt x="121" y="26"/>
                  </a:lnTo>
                  <a:lnTo>
                    <a:pt x="109" y="22"/>
                  </a:lnTo>
                  <a:lnTo>
                    <a:pt x="100" y="17"/>
                  </a:lnTo>
                  <a:lnTo>
                    <a:pt x="92" y="14"/>
                  </a:lnTo>
                  <a:lnTo>
                    <a:pt x="88" y="11"/>
                  </a:lnTo>
                  <a:lnTo>
                    <a:pt x="82" y="8"/>
                  </a:lnTo>
                  <a:lnTo>
                    <a:pt x="68" y="4"/>
                  </a:lnTo>
                  <a:lnTo>
                    <a:pt x="49" y="0"/>
                  </a:lnTo>
                  <a:lnTo>
                    <a:pt x="27" y="3"/>
                  </a:lnTo>
                  <a:lnTo>
                    <a:pt x="10" y="14"/>
                  </a:lnTo>
                  <a:lnTo>
                    <a:pt x="0" y="37"/>
                  </a:lnTo>
                  <a:lnTo>
                    <a:pt x="2" y="78"/>
                  </a:lnTo>
                  <a:lnTo>
                    <a:pt x="17" y="137"/>
                  </a:lnTo>
                  <a:lnTo>
                    <a:pt x="43" y="206"/>
                  </a:lnTo>
                  <a:lnTo>
                    <a:pt x="69" y="266"/>
                  </a:lnTo>
                  <a:lnTo>
                    <a:pt x="95" y="321"/>
                  </a:lnTo>
                  <a:lnTo>
                    <a:pt x="118" y="369"/>
                  </a:lnTo>
                  <a:lnTo>
                    <a:pt x="140" y="410"/>
                  </a:lnTo>
                  <a:lnTo>
                    <a:pt x="159" y="445"/>
                  </a:lnTo>
                  <a:lnTo>
                    <a:pt x="173" y="474"/>
                  </a:lnTo>
                  <a:lnTo>
                    <a:pt x="185" y="497"/>
                  </a:lnTo>
                  <a:lnTo>
                    <a:pt x="192" y="517"/>
                  </a:lnTo>
                  <a:lnTo>
                    <a:pt x="200" y="536"/>
                  </a:lnTo>
                  <a:lnTo>
                    <a:pt x="207" y="554"/>
                  </a:lnTo>
                  <a:lnTo>
                    <a:pt x="213" y="571"/>
                  </a:lnTo>
                  <a:lnTo>
                    <a:pt x="217" y="584"/>
                  </a:lnTo>
                  <a:lnTo>
                    <a:pt x="220" y="595"/>
                  </a:lnTo>
                  <a:lnTo>
                    <a:pt x="222" y="602"/>
                  </a:lnTo>
                  <a:lnTo>
                    <a:pt x="223" y="604"/>
                  </a:lnTo>
                  <a:lnTo>
                    <a:pt x="225" y="605"/>
                  </a:lnTo>
                  <a:lnTo>
                    <a:pt x="233" y="607"/>
                  </a:lnTo>
                  <a:lnTo>
                    <a:pt x="244" y="608"/>
                  </a:lnTo>
                  <a:lnTo>
                    <a:pt x="259" y="610"/>
                  </a:lnTo>
                  <a:lnTo>
                    <a:pt x="275" y="610"/>
                  </a:lnTo>
                  <a:lnTo>
                    <a:pt x="296" y="610"/>
                  </a:lnTo>
                  <a:lnTo>
                    <a:pt x="316" y="607"/>
                  </a:lnTo>
                  <a:lnTo>
                    <a:pt x="338" y="602"/>
                  </a:lnTo>
                  <a:lnTo>
                    <a:pt x="359" y="593"/>
                  </a:lnTo>
                  <a:lnTo>
                    <a:pt x="373" y="579"/>
                  </a:lnTo>
                  <a:lnTo>
                    <a:pt x="382" y="561"/>
                  </a:lnTo>
                  <a:lnTo>
                    <a:pt x="387" y="538"/>
                  </a:lnTo>
                  <a:lnTo>
                    <a:pt x="387" y="513"/>
                  </a:lnTo>
                  <a:lnTo>
                    <a:pt x="383" y="485"/>
                  </a:lnTo>
                  <a:lnTo>
                    <a:pt x="375" y="456"/>
                  </a:lnTo>
                  <a:lnTo>
                    <a:pt x="365" y="425"/>
                  </a:lnTo>
                  <a:lnTo>
                    <a:pt x="356" y="403"/>
                  </a:lnTo>
                  <a:lnTo>
                    <a:pt x="346" y="379"/>
                  </a:lnTo>
                  <a:lnTo>
                    <a:pt x="335" y="353"/>
                  </a:lnTo>
                  <a:lnTo>
                    <a:pt x="323" y="325"/>
                  </a:lnTo>
                  <a:lnTo>
                    <a:pt x="309" y="297"/>
                  </a:lnTo>
                  <a:lnTo>
                    <a:pt x="296" y="270"/>
                  </a:lnTo>
                  <a:lnTo>
                    <a:pt x="283" y="243"/>
                  </a:lnTo>
                  <a:lnTo>
                    <a:pt x="271" y="219"/>
                  </a:lnTo>
                  <a:lnTo>
                    <a:pt x="279" y="220"/>
                  </a:lnTo>
                  <a:lnTo>
                    <a:pt x="287" y="220"/>
                  </a:lnTo>
                  <a:lnTo>
                    <a:pt x="293" y="222"/>
                  </a:lnTo>
                  <a:lnTo>
                    <a:pt x="301" y="223"/>
                  </a:lnTo>
                  <a:lnTo>
                    <a:pt x="309" y="224"/>
                  </a:lnTo>
                  <a:lnTo>
                    <a:pt x="317" y="224"/>
                  </a:lnTo>
                  <a:lnTo>
                    <a:pt x="324" y="225"/>
                  </a:lnTo>
                  <a:lnTo>
                    <a:pt x="332" y="225"/>
                  </a:lnTo>
                  <a:lnTo>
                    <a:pt x="337" y="232"/>
                  </a:lnTo>
                  <a:lnTo>
                    <a:pt x="344" y="240"/>
                  </a:lnTo>
                  <a:lnTo>
                    <a:pt x="351" y="248"/>
                  </a:lnTo>
                  <a:lnTo>
                    <a:pt x="357" y="259"/>
                  </a:lnTo>
                  <a:lnTo>
                    <a:pt x="364" y="269"/>
                  </a:lnTo>
                  <a:lnTo>
                    <a:pt x="372" y="280"/>
                  </a:lnTo>
                  <a:lnTo>
                    <a:pt x="379" y="292"/>
                  </a:lnTo>
                  <a:lnTo>
                    <a:pt x="387" y="305"/>
                  </a:lnTo>
                  <a:lnTo>
                    <a:pt x="400" y="329"/>
                  </a:lnTo>
                  <a:lnTo>
                    <a:pt x="409" y="347"/>
                  </a:lnTo>
                  <a:lnTo>
                    <a:pt x="416" y="361"/>
                  </a:lnTo>
                  <a:lnTo>
                    <a:pt x="421" y="370"/>
                  </a:lnTo>
                  <a:lnTo>
                    <a:pt x="424" y="375"/>
                  </a:lnTo>
                  <a:lnTo>
                    <a:pt x="425" y="378"/>
                  </a:lnTo>
                  <a:lnTo>
                    <a:pt x="426" y="379"/>
                  </a:lnTo>
                  <a:lnTo>
                    <a:pt x="426" y="379"/>
                  </a:lnTo>
                  <a:lnTo>
                    <a:pt x="451" y="384"/>
                  </a:lnTo>
                  <a:lnTo>
                    <a:pt x="453" y="350"/>
                  </a:lnTo>
                  <a:lnTo>
                    <a:pt x="451" y="346"/>
                  </a:lnTo>
                  <a:lnTo>
                    <a:pt x="444" y="337"/>
                  </a:lnTo>
                  <a:lnTo>
                    <a:pt x="435" y="325"/>
                  </a:lnTo>
                  <a:lnTo>
                    <a:pt x="424" y="310"/>
                  </a:lnTo>
                  <a:lnTo>
                    <a:pt x="411" y="295"/>
                  </a:lnTo>
                  <a:lnTo>
                    <a:pt x="401" y="280"/>
                  </a:lnTo>
                  <a:lnTo>
                    <a:pt x="391" y="268"/>
                  </a:lnTo>
                  <a:lnTo>
                    <a:pt x="385" y="259"/>
                  </a:lnTo>
                  <a:lnTo>
                    <a:pt x="381" y="252"/>
                  </a:lnTo>
                  <a:lnTo>
                    <a:pt x="375" y="243"/>
                  </a:lnTo>
                  <a:lnTo>
                    <a:pt x="369" y="234"/>
                  </a:lnTo>
                  <a:lnTo>
                    <a:pt x="361" y="225"/>
                  </a:lnTo>
                  <a:close/>
                </a:path>
              </a:pathLst>
            </a:custGeom>
            <a:solidFill>
              <a:schemeClr val="accent1">
                <a:lumMod val="50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6" name="Freeform 21"/>
            <p:cNvSpPr>
              <a:spLocks/>
            </p:cNvSpPr>
            <p:nvPr/>
          </p:nvSpPr>
          <p:spPr bwMode="auto">
            <a:xfrm>
              <a:off x="2909" y="3080"/>
              <a:ext cx="489" cy="1035"/>
            </a:xfrm>
            <a:custGeom>
              <a:avLst/>
              <a:gdLst>
                <a:gd name="T0" fmla="*/ 439 w 489"/>
                <a:gd name="T1" fmla="*/ 18 h 1035"/>
                <a:gd name="T2" fmla="*/ 410 w 489"/>
                <a:gd name="T3" fmla="*/ 47 h 1035"/>
                <a:gd name="T4" fmla="*/ 361 w 489"/>
                <a:gd name="T5" fmla="*/ 100 h 1035"/>
                <a:gd name="T6" fmla="*/ 307 w 489"/>
                <a:gd name="T7" fmla="*/ 169 h 1035"/>
                <a:gd name="T8" fmla="*/ 264 w 489"/>
                <a:gd name="T9" fmla="*/ 243 h 1035"/>
                <a:gd name="T10" fmla="*/ 239 w 489"/>
                <a:gd name="T11" fmla="*/ 290 h 1035"/>
                <a:gd name="T12" fmla="*/ 228 w 489"/>
                <a:gd name="T13" fmla="*/ 311 h 1035"/>
                <a:gd name="T14" fmla="*/ 223 w 489"/>
                <a:gd name="T15" fmla="*/ 319 h 1035"/>
                <a:gd name="T16" fmla="*/ 237 w 489"/>
                <a:gd name="T17" fmla="*/ 331 h 1035"/>
                <a:gd name="T18" fmla="*/ 218 w 489"/>
                <a:gd name="T19" fmla="*/ 343 h 1035"/>
                <a:gd name="T20" fmla="*/ 172 w 489"/>
                <a:gd name="T21" fmla="*/ 383 h 1035"/>
                <a:gd name="T22" fmla="*/ 113 w 489"/>
                <a:gd name="T23" fmla="*/ 460 h 1035"/>
                <a:gd name="T24" fmla="*/ 59 w 489"/>
                <a:gd name="T25" fmla="*/ 582 h 1035"/>
                <a:gd name="T26" fmla="*/ 30 w 489"/>
                <a:gd name="T27" fmla="*/ 707 h 1035"/>
                <a:gd name="T28" fmla="*/ 11 w 489"/>
                <a:gd name="T29" fmla="*/ 798 h 1035"/>
                <a:gd name="T30" fmla="*/ 2 w 489"/>
                <a:gd name="T31" fmla="*/ 852 h 1035"/>
                <a:gd name="T32" fmla="*/ 0 w 489"/>
                <a:gd name="T33" fmla="*/ 870 h 1035"/>
                <a:gd name="T34" fmla="*/ 26 w 489"/>
                <a:gd name="T35" fmla="*/ 896 h 1035"/>
                <a:gd name="T36" fmla="*/ 42 w 489"/>
                <a:gd name="T37" fmla="*/ 849 h 1035"/>
                <a:gd name="T38" fmla="*/ 71 w 489"/>
                <a:gd name="T39" fmla="*/ 777 h 1035"/>
                <a:gd name="T40" fmla="*/ 105 w 489"/>
                <a:gd name="T41" fmla="*/ 704 h 1035"/>
                <a:gd name="T42" fmla="*/ 143 w 489"/>
                <a:gd name="T43" fmla="*/ 651 h 1035"/>
                <a:gd name="T44" fmla="*/ 189 w 489"/>
                <a:gd name="T45" fmla="*/ 615 h 1035"/>
                <a:gd name="T46" fmla="*/ 234 w 489"/>
                <a:gd name="T47" fmla="*/ 593 h 1035"/>
                <a:gd name="T48" fmla="*/ 264 w 489"/>
                <a:gd name="T49" fmla="*/ 582 h 1035"/>
                <a:gd name="T50" fmla="*/ 265 w 489"/>
                <a:gd name="T51" fmla="*/ 592 h 1035"/>
                <a:gd name="T52" fmla="*/ 259 w 489"/>
                <a:gd name="T53" fmla="*/ 666 h 1035"/>
                <a:gd name="T54" fmla="*/ 286 w 489"/>
                <a:gd name="T55" fmla="*/ 756 h 1035"/>
                <a:gd name="T56" fmla="*/ 314 w 489"/>
                <a:gd name="T57" fmla="*/ 854 h 1035"/>
                <a:gd name="T58" fmla="*/ 341 w 489"/>
                <a:gd name="T59" fmla="*/ 957 h 1035"/>
                <a:gd name="T60" fmla="*/ 359 w 489"/>
                <a:gd name="T61" fmla="*/ 1025 h 1035"/>
                <a:gd name="T62" fmla="*/ 398 w 489"/>
                <a:gd name="T63" fmla="*/ 1007 h 1035"/>
                <a:gd name="T64" fmla="*/ 392 w 489"/>
                <a:gd name="T65" fmla="*/ 966 h 1035"/>
                <a:gd name="T66" fmla="*/ 380 w 489"/>
                <a:gd name="T67" fmla="*/ 868 h 1035"/>
                <a:gd name="T68" fmla="*/ 371 w 489"/>
                <a:gd name="T69" fmla="*/ 752 h 1035"/>
                <a:gd name="T70" fmla="*/ 376 w 489"/>
                <a:gd name="T71" fmla="*/ 656 h 1035"/>
                <a:gd name="T72" fmla="*/ 399 w 489"/>
                <a:gd name="T73" fmla="*/ 573 h 1035"/>
                <a:gd name="T74" fmla="*/ 436 w 489"/>
                <a:gd name="T75" fmla="*/ 485 h 1035"/>
                <a:gd name="T76" fmla="*/ 470 w 489"/>
                <a:gd name="T77" fmla="*/ 416 h 1035"/>
                <a:gd name="T78" fmla="*/ 485 w 489"/>
                <a:gd name="T79" fmla="*/ 388 h 1035"/>
                <a:gd name="T80" fmla="*/ 286 w 489"/>
                <a:gd name="T81" fmla="*/ 315 h 1035"/>
                <a:gd name="T82" fmla="*/ 301 w 489"/>
                <a:gd name="T83" fmla="*/ 276 h 1035"/>
                <a:gd name="T84" fmla="*/ 328 w 489"/>
                <a:gd name="T85" fmla="*/ 214 h 1035"/>
                <a:gd name="T86" fmla="*/ 371 w 489"/>
                <a:gd name="T87" fmla="*/ 139 h 1035"/>
                <a:gd name="T88" fmla="*/ 426 w 489"/>
                <a:gd name="T89" fmla="*/ 71 h 1035"/>
                <a:gd name="T90" fmla="*/ 465 w 489"/>
                <a:gd name="T91" fmla="*/ 28 h 1035"/>
                <a:gd name="T92" fmla="*/ 482 w 489"/>
                <a:gd name="T93" fmla="*/ 7 h 1035"/>
                <a:gd name="T94" fmla="*/ 489 w 489"/>
                <a:gd name="T95" fmla="*/ 0 h 1035"/>
                <a:gd name="T96" fmla="*/ 443 w 489"/>
                <a:gd name="T97" fmla="*/ 15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89" h="1035">
                  <a:moveTo>
                    <a:pt x="443" y="15"/>
                  </a:moveTo>
                  <a:lnTo>
                    <a:pt x="439" y="18"/>
                  </a:lnTo>
                  <a:lnTo>
                    <a:pt x="427" y="31"/>
                  </a:lnTo>
                  <a:lnTo>
                    <a:pt x="410" y="47"/>
                  </a:lnTo>
                  <a:lnTo>
                    <a:pt x="387" y="71"/>
                  </a:lnTo>
                  <a:lnTo>
                    <a:pt x="361" y="100"/>
                  </a:lnTo>
                  <a:lnTo>
                    <a:pt x="334" y="133"/>
                  </a:lnTo>
                  <a:lnTo>
                    <a:pt x="307" y="169"/>
                  </a:lnTo>
                  <a:lnTo>
                    <a:pt x="283" y="208"/>
                  </a:lnTo>
                  <a:lnTo>
                    <a:pt x="264" y="243"/>
                  </a:lnTo>
                  <a:lnTo>
                    <a:pt x="250" y="270"/>
                  </a:lnTo>
                  <a:lnTo>
                    <a:pt x="239" y="290"/>
                  </a:lnTo>
                  <a:lnTo>
                    <a:pt x="232" y="303"/>
                  </a:lnTo>
                  <a:lnTo>
                    <a:pt x="228" y="311"/>
                  </a:lnTo>
                  <a:lnTo>
                    <a:pt x="224" y="317"/>
                  </a:lnTo>
                  <a:lnTo>
                    <a:pt x="223" y="319"/>
                  </a:lnTo>
                  <a:lnTo>
                    <a:pt x="223" y="319"/>
                  </a:lnTo>
                  <a:lnTo>
                    <a:pt x="237" y="331"/>
                  </a:lnTo>
                  <a:lnTo>
                    <a:pt x="232" y="334"/>
                  </a:lnTo>
                  <a:lnTo>
                    <a:pt x="218" y="343"/>
                  </a:lnTo>
                  <a:lnTo>
                    <a:pt x="197" y="359"/>
                  </a:lnTo>
                  <a:lnTo>
                    <a:pt x="172" y="383"/>
                  </a:lnTo>
                  <a:lnTo>
                    <a:pt x="143" y="417"/>
                  </a:lnTo>
                  <a:lnTo>
                    <a:pt x="113" y="460"/>
                  </a:lnTo>
                  <a:lnTo>
                    <a:pt x="85" y="514"/>
                  </a:lnTo>
                  <a:lnTo>
                    <a:pt x="59" y="582"/>
                  </a:lnTo>
                  <a:lnTo>
                    <a:pt x="42" y="649"/>
                  </a:lnTo>
                  <a:lnTo>
                    <a:pt x="30" y="707"/>
                  </a:lnTo>
                  <a:lnTo>
                    <a:pt x="19" y="757"/>
                  </a:lnTo>
                  <a:lnTo>
                    <a:pt x="11" y="798"/>
                  </a:lnTo>
                  <a:lnTo>
                    <a:pt x="5" y="830"/>
                  </a:lnTo>
                  <a:lnTo>
                    <a:pt x="2" y="852"/>
                  </a:lnTo>
                  <a:lnTo>
                    <a:pt x="1" y="866"/>
                  </a:lnTo>
                  <a:lnTo>
                    <a:pt x="0" y="870"/>
                  </a:lnTo>
                  <a:lnTo>
                    <a:pt x="23" y="903"/>
                  </a:lnTo>
                  <a:lnTo>
                    <a:pt x="26" y="896"/>
                  </a:lnTo>
                  <a:lnTo>
                    <a:pt x="32" y="877"/>
                  </a:lnTo>
                  <a:lnTo>
                    <a:pt x="42" y="849"/>
                  </a:lnTo>
                  <a:lnTo>
                    <a:pt x="56" y="814"/>
                  </a:lnTo>
                  <a:lnTo>
                    <a:pt x="71" y="777"/>
                  </a:lnTo>
                  <a:lnTo>
                    <a:pt x="87" y="739"/>
                  </a:lnTo>
                  <a:lnTo>
                    <a:pt x="105" y="704"/>
                  </a:lnTo>
                  <a:lnTo>
                    <a:pt x="123" y="674"/>
                  </a:lnTo>
                  <a:lnTo>
                    <a:pt x="143" y="651"/>
                  </a:lnTo>
                  <a:lnTo>
                    <a:pt x="166" y="632"/>
                  </a:lnTo>
                  <a:lnTo>
                    <a:pt x="189" y="615"/>
                  </a:lnTo>
                  <a:lnTo>
                    <a:pt x="213" y="603"/>
                  </a:lnTo>
                  <a:lnTo>
                    <a:pt x="234" y="593"/>
                  </a:lnTo>
                  <a:lnTo>
                    <a:pt x="252" y="586"/>
                  </a:lnTo>
                  <a:lnTo>
                    <a:pt x="264" y="582"/>
                  </a:lnTo>
                  <a:lnTo>
                    <a:pt x="268" y="581"/>
                  </a:lnTo>
                  <a:lnTo>
                    <a:pt x="265" y="592"/>
                  </a:lnTo>
                  <a:lnTo>
                    <a:pt x="259" y="621"/>
                  </a:lnTo>
                  <a:lnTo>
                    <a:pt x="259" y="666"/>
                  </a:lnTo>
                  <a:lnTo>
                    <a:pt x="274" y="720"/>
                  </a:lnTo>
                  <a:lnTo>
                    <a:pt x="286" y="756"/>
                  </a:lnTo>
                  <a:lnTo>
                    <a:pt x="300" y="802"/>
                  </a:lnTo>
                  <a:lnTo>
                    <a:pt x="314" y="854"/>
                  </a:lnTo>
                  <a:lnTo>
                    <a:pt x="329" y="907"/>
                  </a:lnTo>
                  <a:lnTo>
                    <a:pt x="341" y="957"/>
                  </a:lnTo>
                  <a:lnTo>
                    <a:pt x="351" y="997"/>
                  </a:lnTo>
                  <a:lnTo>
                    <a:pt x="359" y="1025"/>
                  </a:lnTo>
                  <a:lnTo>
                    <a:pt x="361" y="1035"/>
                  </a:lnTo>
                  <a:lnTo>
                    <a:pt x="398" y="1007"/>
                  </a:lnTo>
                  <a:lnTo>
                    <a:pt x="396" y="996"/>
                  </a:lnTo>
                  <a:lnTo>
                    <a:pt x="392" y="966"/>
                  </a:lnTo>
                  <a:lnTo>
                    <a:pt x="386" y="922"/>
                  </a:lnTo>
                  <a:lnTo>
                    <a:pt x="380" y="868"/>
                  </a:lnTo>
                  <a:lnTo>
                    <a:pt x="375" y="811"/>
                  </a:lnTo>
                  <a:lnTo>
                    <a:pt x="371" y="752"/>
                  </a:lnTo>
                  <a:lnTo>
                    <a:pt x="371" y="700"/>
                  </a:lnTo>
                  <a:lnTo>
                    <a:pt x="376" y="656"/>
                  </a:lnTo>
                  <a:lnTo>
                    <a:pt x="385" y="617"/>
                  </a:lnTo>
                  <a:lnTo>
                    <a:pt x="399" y="573"/>
                  </a:lnTo>
                  <a:lnTo>
                    <a:pt x="417" y="528"/>
                  </a:lnTo>
                  <a:lnTo>
                    <a:pt x="436" y="485"/>
                  </a:lnTo>
                  <a:lnTo>
                    <a:pt x="454" y="447"/>
                  </a:lnTo>
                  <a:lnTo>
                    <a:pt x="470" y="416"/>
                  </a:lnTo>
                  <a:lnTo>
                    <a:pt x="480" y="395"/>
                  </a:lnTo>
                  <a:lnTo>
                    <a:pt x="485" y="388"/>
                  </a:lnTo>
                  <a:lnTo>
                    <a:pt x="285" y="320"/>
                  </a:lnTo>
                  <a:lnTo>
                    <a:pt x="286" y="315"/>
                  </a:lnTo>
                  <a:lnTo>
                    <a:pt x="292" y="300"/>
                  </a:lnTo>
                  <a:lnTo>
                    <a:pt x="301" y="276"/>
                  </a:lnTo>
                  <a:lnTo>
                    <a:pt x="312" y="247"/>
                  </a:lnTo>
                  <a:lnTo>
                    <a:pt x="328" y="214"/>
                  </a:lnTo>
                  <a:lnTo>
                    <a:pt x="348" y="178"/>
                  </a:lnTo>
                  <a:lnTo>
                    <a:pt x="371" y="139"/>
                  </a:lnTo>
                  <a:lnTo>
                    <a:pt x="398" y="104"/>
                  </a:lnTo>
                  <a:lnTo>
                    <a:pt x="426" y="71"/>
                  </a:lnTo>
                  <a:lnTo>
                    <a:pt x="449" y="46"/>
                  </a:lnTo>
                  <a:lnTo>
                    <a:pt x="465" y="28"/>
                  </a:lnTo>
                  <a:lnTo>
                    <a:pt x="476" y="16"/>
                  </a:lnTo>
                  <a:lnTo>
                    <a:pt x="482" y="7"/>
                  </a:lnTo>
                  <a:lnTo>
                    <a:pt x="487" y="2"/>
                  </a:lnTo>
                  <a:lnTo>
                    <a:pt x="489" y="0"/>
                  </a:lnTo>
                  <a:lnTo>
                    <a:pt x="489" y="0"/>
                  </a:lnTo>
                  <a:lnTo>
                    <a:pt x="443" y="15"/>
                  </a:lnTo>
                  <a:close/>
                </a:path>
              </a:pathLst>
            </a:custGeom>
            <a:solidFill>
              <a:schemeClr val="bg1"/>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7" name="Freeform 22"/>
            <p:cNvSpPr>
              <a:spLocks/>
            </p:cNvSpPr>
            <p:nvPr/>
          </p:nvSpPr>
          <p:spPr bwMode="auto">
            <a:xfrm>
              <a:off x="3239" y="4100"/>
              <a:ext cx="73" cy="57"/>
            </a:xfrm>
            <a:custGeom>
              <a:avLst/>
              <a:gdLst>
                <a:gd name="T0" fmla="*/ 73 w 73"/>
                <a:gd name="T1" fmla="*/ 0 h 57"/>
                <a:gd name="T2" fmla="*/ 72 w 73"/>
                <a:gd name="T3" fmla="*/ 2 h 57"/>
                <a:gd name="T4" fmla="*/ 69 w 73"/>
                <a:gd name="T5" fmla="*/ 7 h 57"/>
                <a:gd name="T6" fmla="*/ 65 w 73"/>
                <a:gd name="T7" fmla="*/ 13 h 57"/>
                <a:gd name="T8" fmla="*/ 58 w 73"/>
                <a:gd name="T9" fmla="*/ 16 h 57"/>
                <a:gd name="T10" fmla="*/ 51 w 73"/>
                <a:gd name="T11" fmla="*/ 17 h 57"/>
                <a:gd name="T12" fmla="*/ 47 w 73"/>
                <a:gd name="T13" fmla="*/ 17 h 57"/>
                <a:gd name="T14" fmla="*/ 45 w 73"/>
                <a:gd name="T15" fmla="*/ 17 h 57"/>
                <a:gd name="T16" fmla="*/ 44 w 73"/>
                <a:gd name="T17" fmla="*/ 17 h 57"/>
                <a:gd name="T18" fmla="*/ 41 w 73"/>
                <a:gd name="T19" fmla="*/ 20 h 57"/>
                <a:gd name="T20" fmla="*/ 36 w 73"/>
                <a:gd name="T21" fmla="*/ 23 h 57"/>
                <a:gd name="T22" fmla="*/ 29 w 73"/>
                <a:gd name="T23" fmla="*/ 26 h 57"/>
                <a:gd name="T24" fmla="*/ 21 w 73"/>
                <a:gd name="T25" fmla="*/ 28 h 57"/>
                <a:gd name="T26" fmla="*/ 13 w 73"/>
                <a:gd name="T27" fmla="*/ 26 h 57"/>
                <a:gd name="T28" fmla="*/ 7 w 73"/>
                <a:gd name="T29" fmla="*/ 25 h 57"/>
                <a:gd name="T30" fmla="*/ 2 w 73"/>
                <a:gd name="T31" fmla="*/ 26 h 57"/>
                <a:gd name="T32" fmla="*/ 0 w 73"/>
                <a:gd name="T33" fmla="*/ 30 h 57"/>
                <a:gd name="T34" fmla="*/ 3 w 73"/>
                <a:gd name="T35" fmla="*/ 37 h 57"/>
                <a:gd name="T36" fmla="*/ 10 w 73"/>
                <a:gd name="T37" fmla="*/ 46 h 57"/>
                <a:gd name="T38" fmla="*/ 19 w 73"/>
                <a:gd name="T39" fmla="*/ 52 h 57"/>
                <a:gd name="T40" fmla="*/ 26 w 73"/>
                <a:gd name="T41" fmla="*/ 57 h 57"/>
                <a:gd name="T42" fmla="*/ 32 w 73"/>
                <a:gd name="T43" fmla="*/ 55 h 57"/>
                <a:gd name="T44" fmla="*/ 39 w 73"/>
                <a:gd name="T45" fmla="*/ 47 h 57"/>
                <a:gd name="T46" fmla="*/ 45 w 73"/>
                <a:gd name="T47" fmla="*/ 40 h 57"/>
                <a:gd name="T48" fmla="*/ 49 w 73"/>
                <a:gd name="T49" fmla="*/ 38 h 57"/>
                <a:gd name="T50" fmla="*/ 49 w 73"/>
                <a:gd name="T51" fmla="*/ 41 h 57"/>
                <a:gd name="T52" fmla="*/ 48 w 73"/>
                <a:gd name="T53" fmla="*/ 47 h 57"/>
                <a:gd name="T54" fmla="*/ 47 w 73"/>
                <a:gd name="T55" fmla="*/ 50 h 57"/>
                <a:gd name="T56" fmla="*/ 46 w 73"/>
                <a:gd name="T57" fmla="*/ 52 h 57"/>
                <a:gd name="T58" fmla="*/ 54 w 73"/>
                <a:gd name="T59" fmla="*/ 52 h 57"/>
                <a:gd name="T60" fmla="*/ 59 w 73"/>
                <a:gd name="T61" fmla="*/ 38 h 57"/>
                <a:gd name="T62" fmla="*/ 60 w 73"/>
                <a:gd name="T63" fmla="*/ 39 h 57"/>
                <a:gd name="T64" fmla="*/ 62 w 73"/>
                <a:gd name="T65" fmla="*/ 38 h 57"/>
                <a:gd name="T66" fmla="*/ 65 w 73"/>
                <a:gd name="T67" fmla="*/ 34 h 57"/>
                <a:gd name="T68" fmla="*/ 68 w 73"/>
                <a:gd name="T69" fmla="*/ 25 h 57"/>
                <a:gd name="T70" fmla="*/ 72 w 73"/>
                <a:gd name="T71" fmla="*/ 14 h 57"/>
                <a:gd name="T72" fmla="*/ 73 w 73"/>
                <a:gd name="T73" fmla="*/ 6 h 57"/>
                <a:gd name="T74" fmla="*/ 73 w 73"/>
                <a:gd name="T75" fmla="*/ 1 h 57"/>
                <a:gd name="T76" fmla="*/ 73 w 73"/>
                <a:gd name="T77" fmla="*/ 0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73" h="57">
                  <a:moveTo>
                    <a:pt x="73" y="0"/>
                  </a:moveTo>
                  <a:lnTo>
                    <a:pt x="72" y="2"/>
                  </a:lnTo>
                  <a:lnTo>
                    <a:pt x="69" y="7"/>
                  </a:lnTo>
                  <a:lnTo>
                    <a:pt x="65" y="13"/>
                  </a:lnTo>
                  <a:lnTo>
                    <a:pt x="58" y="16"/>
                  </a:lnTo>
                  <a:lnTo>
                    <a:pt x="51" y="17"/>
                  </a:lnTo>
                  <a:lnTo>
                    <a:pt x="47" y="17"/>
                  </a:lnTo>
                  <a:lnTo>
                    <a:pt x="45" y="17"/>
                  </a:lnTo>
                  <a:lnTo>
                    <a:pt x="44" y="17"/>
                  </a:lnTo>
                  <a:lnTo>
                    <a:pt x="41" y="20"/>
                  </a:lnTo>
                  <a:lnTo>
                    <a:pt x="36" y="23"/>
                  </a:lnTo>
                  <a:lnTo>
                    <a:pt x="29" y="26"/>
                  </a:lnTo>
                  <a:lnTo>
                    <a:pt x="21" y="28"/>
                  </a:lnTo>
                  <a:lnTo>
                    <a:pt x="13" y="26"/>
                  </a:lnTo>
                  <a:lnTo>
                    <a:pt x="7" y="25"/>
                  </a:lnTo>
                  <a:lnTo>
                    <a:pt x="2" y="26"/>
                  </a:lnTo>
                  <a:lnTo>
                    <a:pt x="0" y="30"/>
                  </a:lnTo>
                  <a:lnTo>
                    <a:pt x="3" y="37"/>
                  </a:lnTo>
                  <a:lnTo>
                    <a:pt x="10" y="46"/>
                  </a:lnTo>
                  <a:lnTo>
                    <a:pt x="19" y="52"/>
                  </a:lnTo>
                  <a:lnTo>
                    <a:pt x="26" y="57"/>
                  </a:lnTo>
                  <a:lnTo>
                    <a:pt x="32" y="55"/>
                  </a:lnTo>
                  <a:lnTo>
                    <a:pt x="39" y="47"/>
                  </a:lnTo>
                  <a:lnTo>
                    <a:pt x="45" y="40"/>
                  </a:lnTo>
                  <a:lnTo>
                    <a:pt x="49" y="38"/>
                  </a:lnTo>
                  <a:lnTo>
                    <a:pt x="49" y="41"/>
                  </a:lnTo>
                  <a:lnTo>
                    <a:pt x="48" y="47"/>
                  </a:lnTo>
                  <a:lnTo>
                    <a:pt x="47" y="50"/>
                  </a:lnTo>
                  <a:lnTo>
                    <a:pt x="46" y="52"/>
                  </a:lnTo>
                  <a:lnTo>
                    <a:pt x="54" y="52"/>
                  </a:lnTo>
                  <a:lnTo>
                    <a:pt x="59" y="38"/>
                  </a:lnTo>
                  <a:lnTo>
                    <a:pt x="60" y="39"/>
                  </a:lnTo>
                  <a:lnTo>
                    <a:pt x="62" y="38"/>
                  </a:lnTo>
                  <a:lnTo>
                    <a:pt x="65" y="34"/>
                  </a:lnTo>
                  <a:lnTo>
                    <a:pt x="68" y="25"/>
                  </a:lnTo>
                  <a:lnTo>
                    <a:pt x="72" y="14"/>
                  </a:lnTo>
                  <a:lnTo>
                    <a:pt x="73" y="6"/>
                  </a:lnTo>
                  <a:lnTo>
                    <a:pt x="73" y="1"/>
                  </a:lnTo>
                  <a:lnTo>
                    <a:pt x="7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 name="Freeform 23"/>
            <p:cNvSpPr>
              <a:spLocks/>
            </p:cNvSpPr>
            <p:nvPr/>
          </p:nvSpPr>
          <p:spPr bwMode="auto">
            <a:xfrm>
              <a:off x="2857" y="3903"/>
              <a:ext cx="70" cy="110"/>
            </a:xfrm>
            <a:custGeom>
              <a:avLst/>
              <a:gdLst>
                <a:gd name="T0" fmla="*/ 70 w 70"/>
                <a:gd name="T1" fmla="*/ 82 h 110"/>
                <a:gd name="T2" fmla="*/ 69 w 70"/>
                <a:gd name="T3" fmla="*/ 83 h 110"/>
                <a:gd name="T4" fmla="*/ 67 w 70"/>
                <a:gd name="T5" fmla="*/ 84 h 110"/>
                <a:gd name="T6" fmla="*/ 63 w 70"/>
                <a:gd name="T7" fmla="*/ 84 h 110"/>
                <a:gd name="T8" fmla="*/ 57 w 70"/>
                <a:gd name="T9" fmla="*/ 78 h 110"/>
                <a:gd name="T10" fmla="*/ 51 w 70"/>
                <a:gd name="T11" fmla="*/ 69 h 110"/>
                <a:gd name="T12" fmla="*/ 47 w 70"/>
                <a:gd name="T13" fmla="*/ 62 h 110"/>
                <a:gd name="T14" fmla="*/ 45 w 70"/>
                <a:gd name="T15" fmla="*/ 57 h 110"/>
                <a:gd name="T16" fmla="*/ 44 w 70"/>
                <a:gd name="T17" fmla="*/ 56 h 110"/>
                <a:gd name="T18" fmla="*/ 42 w 70"/>
                <a:gd name="T19" fmla="*/ 55 h 110"/>
                <a:gd name="T20" fmla="*/ 36 w 70"/>
                <a:gd name="T21" fmla="*/ 51 h 110"/>
                <a:gd name="T22" fmla="*/ 29 w 70"/>
                <a:gd name="T23" fmla="*/ 43 h 110"/>
                <a:gd name="T24" fmla="*/ 21 w 70"/>
                <a:gd name="T25" fmla="*/ 31 h 110"/>
                <a:gd name="T26" fmla="*/ 14 w 70"/>
                <a:gd name="T27" fmla="*/ 18 h 110"/>
                <a:gd name="T28" fmla="*/ 6 w 70"/>
                <a:gd name="T29" fmla="*/ 7 h 110"/>
                <a:gd name="T30" fmla="*/ 1 w 70"/>
                <a:gd name="T31" fmla="*/ 0 h 110"/>
                <a:gd name="T32" fmla="*/ 0 w 70"/>
                <a:gd name="T33" fmla="*/ 1 h 110"/>
                <a:gd name="T34" fmla="*/ 4 w 70"/>
                <a:gd name="T35" fmla="*/ 14 h 110"/>
                <a:gd name="T36" fmla="*/ 10 w 70"/>
                <a:gd name="T37" fmla="*/ 33 h 110"/>
                <a:gd name="T38" fmla="*/ 19 w 70"/>
                <a:gd name="T39" fmla="*/ 54 h 110"/>
                <a:gd name="T40" fmla="*/ 27 w 70"/>
                <a:gd name="T41" fmla="*/ 70 h 110"/>
                <a:gd name="T42" fmla="*/ 34 w 70"/>
                <a:gd name="T43" fmla="*/ 78 h 110"/>
                <a:gd name="T44" fmla="*/ 41 w 70"/>
                <a:gd name="T45" fmla="*/ 81 h 110"/>
                <a:gd name="T46" fmla="*/ 46 w 70"/>
                <a:gd name="T47" fmla="*/ 83 h 110"/>
                <a:gd name="T48" fmla="*/ 50 w 70"/>
                <a:gd name="T49" fmla="*/ 86 h 110"/>
                <a:gd name="T50" fmla="*/ 51 w 70"/>
                <a:gd name="T51" fmla="*/ 92 h 110"/>
                <a:gd name="T52" fmla="*/ 51 w 70"/>
                <a:gd name="T53" fmla="*/ 95 h 110"/>
                <a:gd name="T54" fmla="*/ 50 w 70"/>
                <a:gd name="T55" fmla="*/ 98 h 110"/>
                <a:gd name="T56" fmla="*/ 48 w 70"/>
                <a:gd name="T57" fmla="*/ 98 h 110"/>
                <a:gd name="T58" fmla="*/ 55 w 70"/>
                <a:gd name="T59" fmla="*/ 110 h 110"/>
                <a:gd name="T60" fmla="*/ 60 w 70"/>
                <a:gd name="T61" fmla="*/ 102 h 110"/>
                <a:gd name="T62" fmla="*/ 61 w 70"/>
                <a:gd name="T63" fmla="*/ 104 h 110"/>
                <a:gd name="T64" fmla="*/ 62 w 70"/>
                <a:gd name="T65" fmla="*/ 107 h 110"/>
                <a:gd name="T66" fmla="*/ 64 w 70"/>
                <a:gd name="T67" fmla="*/ 108 h 110"/>
                <a:gd name="T68" fmla="*/ 66 w 70"/>
                <a:gd name="T69" fmla="*/ 103 h 110"/>
                <a:gd name="T70" fmla="*/ 69 w 70"/>
                <a:gd name="T71" fmla="*/ 95 h 110"/>
                <a:gd name="T72" fmla="*/ 70 w 70"/>
                <a:gd name="T73" fmla="*/ 89 h 110"/>
                <a:gd name="T74" fmla="*/ 70 w 70"/>
                <a:gd name="T75" fmla="*/ 84 h 110"/>
                <a:gd name="T76" fmla="*/ 70 w 70"/>
                <a:gd name="T77" fmla="*/ 82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70" h="110">
                  <a:moveTo>
                    <a:pt x="70" y="82"/>
                  </a:moveTo>
                  <a:lnTo>
                    <a:pt x="69" y="83"/>
                  </a:lnTo>
                  <a:lnTo>
                    <a:pt x="67" y="84"/>
                  </a:lnTo>
                  <a:lnTo>
                    <a:pt x="63" y="84"/>
                  </a:lnTo>
                  <a:lnTo>
                    <a:pt x="57" y="78"/>
                  </a:lnTo>
                  <a:lnTo>
                    <a:pt x="51" y="69"/>
                  </a:lnTo>
                  <a:lnTo>
                    <a:pt x="47" y="62"/>
                  </a:lnTo>
                  <a:lnTo>
                    <a:pt x="45" y="57"/>
                  </a:lnTo>
                  <a:lnTo>
                    <a:pt x="44" y="56"/>
                  </a:lnTo>
                  <a:lnTo>
                    <a:pt x="42" y="55"/>
                  </a:lnTo>
                  <a:lnTo>
                    <a:pt x="36" y="51"/>
                  </a:lnTo>
                  <a:lnTo>
                    <a:pt x="29" y="43"/>
                  </a:lnTo>
                  <a:lnTo>
                    <a:pt x="21" y="31"/>
                  </a:lnTo>
                  <a:lnTo>
                    <a:pt x="14" y="18"/>
                  </a:lnTo>
                  <a:lnTo>
                    <a:pt x="6" y="7"/>
                  </a:lnTo>
                  <a:lnTo>
                    <a:pt x="1" y="0"/>
                  </a:lnTo>
                  <a:lnTo>
                    <a:pt x="0" y="1"/>
                  </a:lnTo>
                  <a:lnTo>
                    <a:pt x="4" y="14"/>
                  </a:lnTo>
                  <a:lnTo>
                    <a:pt x="10" y="33"/>
                  </a:lnTo>
                  <a:lnTo>
                    <a:pt x="19" y="54"/>
                  </a:lnTo>
                  <a:lnTo>
                    <a:pt x="27" y="70"/>
                  </a:lnTo>
                  <a:lnTo>
                    <a:pt x="34" y="78"/>
                  </a:lnTo>
                  <a:lnTo>
                    <a:pt x="41" y="81"/>
                  </a:lnTo>
                  <a:lnTo>
                    <a:pt x="46" y="83"/>
                  </a:lnTo>
                  <a:lnTo>
                    <a:pt x="50" y="86"/>
                  </a:lnTo>
                  <a:lnTo>
                    <a:pt x="51" y="92"/>
                  </a:lnTo>
                  <a:lnTo>
                    <a:pt x="51" y="95"/>
                  </a:lnTo>
                  <a:lnTo>
                    <a:pt x="50" y="98"/>
                  </a:lnTo>
                  <a:lnTo>
                    <a:pt x="48" y="98"/>
                  </a:lnTo>
                  <a:lnTo>
                    <a:pt x="55" y="110"/>
                  </a:lnTo>
                  <a:lnTo>
                    <a:pt x="60" y="102"/>
                  </a:lnTo>
                  <a:lnTo>
                    <a:pt x="61" y="104"/>
                  </a:lnTo>
                  <a:lnTo>
                    <a:pt x="62" y="107"/>
                  </a:lnTo>
                  <a:lnTo>
                    <a:pt x="64" y="108"/>
                  </a:lnTo>
                  <a:lnTo>
                    <a:pt x="66" y="103"/>
                  </a:lnTo>
                  <a:lnTo>
                    <a:pt x="69" y="95"/>
                  </a:lnTo>
                  <a:lnTo>
                    <a:pt x="70" y="89"/>
                  </a:lnTo>
                  <a:lnTo>
                    <a:pt x="70" y="84"/>
                  </a:lnTo>
                  <a:lnTo>
                    <a:pt x="70"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 name="Freeform 24"/>
            <p:cNvSpPr>
              <a:spLocks/>
            </p:cNvSpPr>
            <p:nvPr/>
          </p:nvSpPr>
          <p:spPr bwMode="auto">
            <a:xfrm>
              <a:off x="2992" y="2968"/>
              <a:ext cx="111" cy="132"/>
            </a:xfrm>
            <a:custGeom>
              <a:avLst/>
              <a:gdLst>
                <a:gd name="T0" fmla="*/ 110 w 111"/>
                <a:gd name="T1" fmla="*/ 54 h 132"/>
                <a:gd name="T2" fmla="*/ 100 w 111"/>
                <a:gd name="T3" fmla="*/ 49 h 132"/>
                <a:gd name="T4" fmla="*/ 86 w 111"/>
                <a:gd name="T5" fmla="*/ 43 h 132"/>
                <a:gd name="T6" fmla="*/ 74 w 111"/>
                <a:gd name="T7" fmla="*/ 36 h 132"/>
                <a:gd name="T8" fmla="*/ 67 w 111"/>
                <a:gd name="T9" fmla="*/ 30 h 132"/>
                <a:gd name="T10" fmla="*/ 58 w 111"/>
                <a:gd name="T11" fmla="*/ 19 h 132"/>
                <a:gd name="T12" fmla="*/ 48 w 111"/>
                <a:gd name="T13" fmla="*/ 7 h 132"/>
                <a:gd name="T14" fmla="*/ 38 w 111"/>
                <a:gd name="T15" fmla="*/ 0 h 132"/>
                <a:gd name="T16" fmla="*/ 30 w 111"/>
                <a:gd name="T17" fmla="*/ 6 h 132"/>
                <a:gd name="T18" fmla="*/ 19 w 111"/>
                <a:gd name="T19" fmla="*/ 21 h 132"/>
                <a:gd name="T20" fmla="*/ 9 w 111"/>
                <a:gd name="T21" fmla="*/ 38 h 132"/>
                <a:gd name="T22" fmla="*/ 1 w 111"/>
                <a:gd name="T23" fmla="*/ 50 h 132"/>
                <a:gd name="T24" fmla="*/ 0 w 111"/>
                <a:gd name="T25" fmla="*/ 54 h 132"/>
                <a:gd name="T26" fmla="*/ 0 w 111"/>
                <a:gd name="T27" fmla="*/ 62 h 132"/>
                <a:gd name="T28" fmla="*/ 4 w 111"/>
                <a:gd name="T29" fmla="*/ 68 h 132"/>
                <a:gd name="T30" fmla="*/ 8 w 111"/>
                <a:gd name="T31" fmla="*/ 71 h 132"/>
                <a:gd name="T32" fmla="*/ 7 w 111"/>
                <a:gd name="T33" fmla="*/ 73 h 132"/>
                <a:gd name="T34" fmla="*/ 3 w 111"/>
                <a:gd name="T35" fmla="*/ 86 h 132"/>
                <a:gd name="T36" fmla="*/ 8 w 111"/>
                <a:gd name="T37" fmla="*/ 97 h 132"/>
                <a:gd name="T38" fmla="*/ 13 w 111"/>
                <a:gd name="T39" fmla="*/ 100 h 132"/>
                <a:gd name="T40" fmla="*/ 14 w 111"/>
                <a:gd name="T41" fmla="*/ 102 h 132"/>
                <a:gd name="T42" fmla="*/ 16 w 111"/>
                <a:gd name="T43" fmla="*/ 112 h 132"/>
                <a:gd name="T44" fmla="*/ 23 w 111"/>
                <a:gd name="T45" fmla="*/ 119 h 132"/>
                <a:gd name="T46" fmla="*/ 41 w 111"/>
                <a:gd name="T47" fmla="*/ 125 h 132"/>
                <a:gd name="T48" fmla="*/ 55 w 111"/>
                <a:gd name="T49" fmla="*/ 132 h 132"/>
                <a:gd name="T50" fmla="*/ 65 w 111"/>
                <a:gd name="T51" fmla="*/ 131 h 132"/>
                <a:gd name="T52" fmla="*/ 65 w 111"/>
                <a:gd name="T53" fmla="*/ 127 h 132"/>
                <a:gd name="T54" fmla="*/ 65 w 111"/>
                <a:gd name="T55" fmla="*/ 122 h 132"/>
                <a:gd name="T56" fmla="*/ 66 w 111"/>
                <a:gd name="T57" fmla="*/ 121 h 132"/>
                <a:gd name="T58" fmla="*/ 75 w 111"/>
                <a:gd name="T59" fmla="*/ 117 h 132"/>
                <a:gd name="T60" fmla="*/ 86 w 111"/>
                <a:gd name="T61" fmla="*/ 102 h 132"/>
                <a:gd name="T62" fmla="*/ 91 w 111"/>
                <a:gd name="T63" fmla="*/ 91 h 132"/>
                <a:gd name="T64" fmla="*/ 111 w 111"/>
                <a:gd name="T65" fmla="*/ 94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11" h="132">
                  <a:moveTo>
                    <a:pt x="111" y="55"/>
                  </a:moveTo>
                  <a:lnTo>
                    <a:pt x="110" y="54"/>
                  </a:lnTo>
                  <a:lnTo>
                    <a:pt x="105" y="53"/>
                  </a:lnTo>
                  <a:lnTo>
                    <a:pt x="100" y="49"/>
                  </a:lnTo>
                  <a:lnTo>
                    <a:pt x="93" y="46"/>
                  </a:lnTo>
                  <a:lnTo>
                    <a:pt x="86" y="43"/>
                  </a:lnTo>
                  <a:lnTo>
                    <a:pt x="80" y="39"/>
                  </a:lnTo>
                  <a:lnTo>
                    <a:pt x="74" y="36"/>
                  </a:lnTo>
                  <a:lnTo>
                    <a:pt x="71" y="34"/>
                  </a:lnTo>
                  <a:lnTo>
                    <a:pt x="67" y="30"/>
                  </a:lnTo>
                  <a:lnTo>
                    <a:pt x="64" y="25"/>
                  </a:lnTo>
                  <a:lnTo>
                    <a:pt x="58" y="19"/>
                  </a:lnTo>
                  <a:lnTo>
                    <a:pt x="54" y="12"/>
                  </a:lnTo>
                  <a:lnTo>
                    <a:pt x="48" y="7"/>
                  </a:lnTo>
                  <a:lnTo>
                    <a:pt x="43" y="2"/>
                  </a:lnTo>
                  <a:lnTo>
                    <a:pt x="38" y="0"/>
                  </a:lnTo>
                  <a:lnTo>
                    <a:pt x="34" y="1"/>
                  </a:lnTo>
                  <a:lnTo>
                    <a:pt x="30" y="6"/>
                  </a:lnTo>
                  <a:lnTo>
                    <a:pt x="25" y="12"/>
                  </a:lnTo>
                  <a:lnTo>
                    <a:pt x="19" y="21"/>
                  </a:lnTo>
                  <a:lnTo>
                    <a:pt x="13" y="30"/>
                  </a:lnTo>
                  <a:lnTo>
                    <a:pt x="9" y="38"/>
                  </a:lnTo>
                  <a:lnTo>
                    <a:pt x="4" y="46"/>
                  </a:lnTo>
                  <a:lnTo>
                    <a:pt x="1" y="50"/>
                  </a:lnTo>
                  <a:lnTo>
                    <a:pt x="0" y="53"/>
                  </a:lnTo>
                  <a:lnTo>
                    <a:pt x="0" y="54"/>
                  </a:lnTo>
                  <a:lnTo>
                    <a:pt x="0" y="57"/>
                  </a:lnTo>
                  <a:lnTo>
                    <a:pt x="0" y="62"/>
                  </a:lnTo>
                  <a:lnTo>
                    <a:pt x="2" y="65"/>
                  </a:lnTo>
                  <a:lnTo>
                    <a:pt x="4" y="68"/>
                  </a:lnTo>
                  <a:lnTo>
                    <a:pt x="7" y="70"/>
                  </a:lnTo>
                  <a:lnTo>
                    <a:pt x="8" y="71"/>
                  </a:lnTo>
                  <a:lnTo>
                    <a:pt x="8" y="71"/>
                  </a:lnTo>
                  <a:lnTo>
                    <a:pt x="7" y="73"/>
                  </a:lnTo>
                  <a:lnTo>
                    <a:pt x="4" y="79"/>
                  </a:lnTo>
                  <a:lnTo>
                    <a:pt x="3" y="86"/>
                  </a:lnTo>
                  <a:lnTo>
                    <a:pt x="4" y="93"/>
                  </a:lnTo>
                  <a:lnTo>
                    <a:pt x="8" y="97"/>
                  </a:lnTo>
                  <a:lnTo>
                    <a:pt x="11" y="99"/>
                  </a:lnTo>
                  <a:lnTo>
                    <a:pt x="13" y="100"/>
                  </a:lnTo>
                  <a:lnTo>
                    <a:pt x="14" y="100"/>
                  </a:lnTo>
                  <a:lnTo>
                    <a:pt x="14" y="102"/>
                  </a:lnTo>
                  <a:lnTo>
                    <a:pt x="14" y="107"/>
                  </a:lnTo>
                  <a:lnTo>
                    <a:pt x="16" y="112"/>
                  </a:lnTo>
                  <a:lnTo>
                    <a:pt x="18" y="117"/>
                  </a:lnTo>
                  <a:lnTo>
                    <a:pt x="23" y="119"/>
                  </a:lnTo>
                  <a:lnTo>
                    <a:pt x="32" y="121"/>
                  </a:lnTo>
                  <a:lnTo>
                    <a:pt x="41" y="125"/>
                  </a:lnTo>
                  <a:lnTo>
                    <a:pt x="49" y="129"/>
                  </a:lnTo>
                  <a:lnTo>
                    <a:pt x="55" y="132"/>
                  </a:lnTo>
                  <a:lnTo>
                    <a:pt x="62" y="132"/>
                  </a:lnTo>
                  <a:lnTo>
                    <a:pt x="65" y="131"/>
                  </a:lnTo>
                  <a:lnTo>
                    <a:pt x="66" y="129"/>
                  </a:lnTo>
                  <a:lnTo>
                    <a:pt x="65" y="127"/>
                  </a:lnTo>
                  <a:lnTo>
                    <a:pt x="65" y="125"/>
                  </a:lnTo>
                  <a:lnTo>
                    <a:pt x="65" y="122"/>
                  </a:lnTo>
                  <a:lnTo>
                    <a:pt x="65" y="121"/>
                  </a:lnTo>
                  <a:lnTo>
                    <a:pt x="66" y="121"/>
                  </a:lnTo>
                  <a:lnTo>
                    <a:pt x="69" y="120"/>
                  </a:lnTo>
                  <a:lnTo>
                    <a:pt x="75" y="117"/>
                  </a:lnTo>
                  <a:lnTo>
                    <a:pt x="81" y="110"/>
                  </a:lnTo>
                  <a:lnTo>
                    <a:pt x="86" y="102"/>
                  </a:lnTo>
                  <a:lnTo>
                    <a:pt x="90" y="95"/>
                  </a:lnTo>
                  <a:lnTo>
                    <a:pt x="91" y="91"/>
                  </a:lnTo>
                  <a:lnTo>
                    <a:pt x="92" y="90"/>
                  </a:lnTo>
                  <a:lnTo>
                    <a:pt x="111" y="94"/>
                  </a:lnTo>
                  <a:lnTo>
                    <a:pt x="111" y="5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0" name="Freeform 25"/>
            <p:cNvSpPr>
              <a:spLocks/>
            </p:cNvSpPr>
            <p:nvPr/>
          </p:nvSpPr>
          <p:spPr bwMode="auto">
            <a:xfrm>
              <a:off x="3105" y="3049"/>
              <a:ext cx="10" cy="13"/>
            </a:xfrm>
            <a:custGeom>
              <a:avLst/>
              <a:gdLst>
                <a:gd name="T0" fmla="*/ 6 w 10"/>
                <a:gd name="T1" fmla="*/ 0 h 13"/>
                <a:gd name="T2" fmla="*/ 7 w 10"/>
                <a:gd name="T3" fmla="*/ 1 h 13"/>
                <a:gd name="T4" fmla="*/ 9 w 10"/>
                <a:gd name="T5" fmla="*/ 2 h 13"/>
                <a:gd name="T6" fmla="*/ 10 w 10"/>
                <a:gd name="T7" fmla="*/ 4 h 13"/>
                <a:gd name="T8" fmla="*/ 10 w 10"/>
                <a:gd name="T9" fmla="*/ 7 h 13"/>
                <a:gd name="T10" fmla="*/ 10 w 10"/>
                <a:gd name="T11" fmla="*/ 9 h 13"/>
                <a:gd name="T12" fmla="*/ 9 w 10"/>
                <a:gd name="T13" fmla="*/ 11 h 13"/>
                <a:gd name="T14" fmla="*/ 7 w 10"/>
                <a:gd name="T15" fmla="*/ 12 h 13"/>
                <a:gd name="T16" fmla="*/ 5 w 10"/>
                <a:gd name="T17" fmla="*/ 13 h 13"/>
                <a:gd name="T18" fmla="*/ 4 w 10"/>
                <a:gd name="T19" fmla="*/ 13 h 13"/>
                <a:gd name="T20" fmla="*/ 1 w 10"/>
                <a:gd name="T21" fmla="*/ 11 h 13"/>
                <a:gd name="T22" fmla="*/ 0 w 10"/>
                <a:gd name="T23" fmla="*/ 10 h 13"/>
                <a:gd name="T24" fmla="*/ 0 w 10"/>
                <a:gd name="T25" fmla="*/ 7 h 13"/>
                <a:gd name="T26" fmla="*/ 0 w 10"/>
                <a:gd name="T27" fmla="*/ 4 h 13"/>
                <a:gd name="T28" fmla="*/ 1 w 10"/>
                <a:gd name="T29" fmla="*/ 2 h 13"/>
                <a:gd name="T30" fmla="*/ 4 w 10"/>
                <a:gd name="T31" fmla="*/ 1 h 13"/>
                <a:gd name="T32" fmla="*/ 6 w 10"/>
                <a:gd name="T33"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0" h="13">
                  <a:moveTo>
                    <a:pt x="6" y="0"/>
                  </a:moveTo>
                  <a:lnTo>
                    <a:pt x="7" y="1"/>
                  </a:lnTo>
                  <a:lnTo>
                    <a:pt x="9" y="2"/>
                  </a:lnTo>
                  <a:lnTo>
                    <a:pt x="10" y="4"/>
                  </a:lnTo>
                  <a:lnTo>
                    <a:pt x="10" y="7"/>
                  </a:lnTo>
                  <a:lnTo>
                    <a:pt x="10" y="9"/>
                  </a:lnTo>
                  <a:lnTo>
                    <a:pt x="9" y="11"/>
                  </a:lnTo>
                  <a:lnTo>
                    <a:pt x="7" y="12"/>
                  </a:lnTo>
                  <a:lnTo>
                    <a:pt x="5" y="13"/>
                  </a:lnTo>
                  <a:lnTo>
                    <a:pt x="4" y="13"/>
                  </a:lnTo>
                  <a:lnTo>
                    <a:pt x="1" y="11"/>
                  </a:lnTo>
                  <a:lnTo>
                    <a:pt x="0" y="10"/>
                  </a:lnTo>
                  <a:lnTo>
                    <a:pt x="0" y="7"/>
                  </a:lnTo>
                  <a:lnTo>
                    <a:pt x="0" y="4"/>
                  </a:lnTo>
                  <a:lnTo>
                    <a:pt x="1" y="2"/>
                  </a:lnTo>
                  <a:lnTo>
                    <a:pt x="4" y="1"/>
                  </a:lnTo>
                  <a:lnTo>
                    <a:pt x="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 name="Freeform 26"/>
            <p:cNvSpPr>
              <a:spLocks/>
            </p:cNvSpPr>
            <p:nvPr/>
          </p:nvSpPr>
          <p:spPr bwMode="auto">
            <a:xfrm>
              <a:off x="3116" y="2877"/>
              <a:ext cx="589" cy="707"/>
            </a:xfrm>
            <a:custGeom>
              <a:avLst/>
              <a:gdLst>
                <a:gd name="T0" fmla="*/ 236 w 589"/>
                <a:gd name="T1" fmla="*/ 272 h 707"/>
                <a:gd name="T2" fmla="*/ 215 w 589"/>
                <a:gd name="T3" fmla="*/ 269 h 707"/>
                <a:gd name="T4" fmla="*/ 160 w 589"/>
                <a:gd name="T5" fmla="*/ 257 h 707"/>
                <a:gd name="T6" fmla="*/ 103 w 589"/>
                <a:gd name="T7" fmla="*/ 237 h 707"/>
                <a:gd name="T8" fmla="*/ 51 w 589"/>
                <a:gd name="T9" fmla="*/ 216 h 707"/>
                <a:gd name="T10" fmla="*/ 15 w 589"/>
                <a:gd name="T11" fmla="*/ 198 h 707"/>
                <a:gd name="T12" fmla="*/ 0 w 589"/>
                <a:gd name="T13" fmla="*/ 191 h 707"/>
                <a:gd name="T14" fmla="*/ 8 w 589"/>
                <a:gd name="T15" fmla="*/ 138 h 707"/>
                <a:gd name="T16" fmla="*/ 26 w 589"/>
                <a:gd name="T17" fmla="*/ 138 h 707"/>
                <a:gd name="T18" fmla="*/ 60 w 589"/>
                <a:gd name="T19" fmla="*/ 137 h 707"/>
                <a:gd name="T20" fmla="*/ 110 w 589"/>
                <a:gd name="T21" fmla="*/ 133 h 707"/>
                <a:gd name="T22" fmla="*/ 180 w 589"/>
                <a:gd name="T23" fmla="*/ 124 h 707"/>
                <a:gd name="T24" fmla="*/ 260 w 589"/>
                <a:gd name="T25" fmla="*/ 110 h 707"/>
                <a:gd name="T26" fmla="*/ 325 w 589"/>
                <a:gd name="T27" fmla="*/ 94 h 707"/>
                <a:gd name="T28" fmla="*/ 381 w 589"/>
                <a:gd name="T29" fmla="*/ 75 h 707"/>
                <a:gd name="T30" fmla="*/ 429 w 589"/>
                <a:gd name="T31" fmla="*/ 55 h 707"/>
                <a:gd name="T32" fmla="*/ 466 w 589"/>
                <a:gd name="T33" fmla="*/ 36 h 707"/>
                <a:gd name="T34" fmla="*/ 493 w 589"/>
                <a:gd name="T35" fmla="*/ 21 h 707"/>
                <a:gd name="T36" fmla="*/ 518 w 589"/>
                <a:gd name="T37" fmla="*/ 6 h 707"/>
                <a:gd name="T38" fmla="*/ 575 w 589"/>
                <a:gd name="T39" fmla="*/ 11 h 707"/>
                <a:gd name="T40" fmla="*/ 577 w 589"/>
                <a:gd name="T41" fmla="*/ 153 h 707"/>
                <a:gd name="T42" fmla="*/ 513 w 589"/>
                <a:gd name="T43" fmla="*/ 369 h 707"/>
                <a:gd name="T44" fmla="*/ 457 w 589"/>
                <a:gd name="T45" fmla="*/ 515 h 707"/>
                <a:gd name="T46" fmla="*/ 423 w 589"/>
                <a:gd name="T47" fmla="*/ 622 h 707"/>
                <a:gd name="T48" fmla="*/ 405 w 589"/>
                <a:gd name="T49" fmla="*/ 703 h 707"/>
                <a:gd name="T50" fmla="*/ 384 w 589"/>
                <a:gd name="T51" fmla="*/ 706 h 707"/>
                <a:gd name="T52" fmla="*/ 332 w 589"/>
                <a:gd name="T53" fmla="*/ 706 h 707"/>
                <a:gd name="T54" fmla="*/ 267 w 589"/>
                <a:gd name="T55" fmla="*/ 681 h 707"/>
                <a:gd name="T56" fmla="*/ 235 w 589"/>
                <a:gd name="T57" fmla="*/ 620 h 707"/>
                <a:gd name="T58" fmla="*/ 242 w 589"/>
                <a:gd name="T59" fmla="*/ 527 h 707"/>
                <a:gd name="T60" fmla="*/ 265 w 589"/>
                <a:gd name="T61" fmla="*/ 440 h 707"/>
                <a:gd name="T62" fmla="*/ 297 w 589"/>
                <a:gd name="T63" fmla="*/ 348 h 707"/>
                <a:gd name="T64" fmla="*/ 329 w 589"/>
                <a:gd name="T65" fmla="*/ 260 h 707"/>
                <a:gd name="T66" fmla="*/ 307 w 589"/>
                <a:gd name="T67" fmla="*/ 265 h 707"/>
                <a:gd name="T68" fmla="*/ 284 w 589"/>
                <a:gd name="T69" fmla="*/ 268 h 707"/>
                <a:gd name="T70" fmla="*/ 264 w 589"/>
                <a:gd name="T71" fmla="*/ 277 h 707"/>
                <a:gd name="T72" fmla="*/ 246 w 589"/>
                <a:gd name="T73" fmla="*/ 308 h 707"/>
                <a:gd name="T74" fmla="*/ 227 w 589"/>
                <a:gd name="T75" fmla="*/ 345 h 707"/>
                <a:gd name="T76" fmla="*/ 200 w 589"/>
                <a:gd name="T77" fmla="*/ 406 h 707"/>
                <a:gd name="T78" fmla="*/ 187 w 589"/>
                <a:gd name="T79" fmla="*/ 437 h 707"/>
                <a:gd name="T80" fmla="*/ 185 w 589"/>
                <a:gd name="T81" fmla="*/ 441 h 707"/>
                <a:gd name="T82" fmla="*/ 159 w 589"/>
                <a:gd name="T83" fmla="*/ 406 h 707"/>
                <a:gd name="T84" fmla="*/ 183 w 589"/>
                <a:gd name="T85" fmla="*/ 366 h 707"/>
                <a:gd name="T86" fmla="*/ 213 w 589"/>
                <a:gd name="T87" fmla="*/ 319 h 707"/>
                <a:gd name="T88" fmla="*/ 227 w 589"/>
                <a:gd name="T89" fmla="*/ 293 h 7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589" h="707">
                  <a:moveTo>
                    <a:pt x="241" y="272"/>
                  </a:moveTo>
                  <a:lnTo>
                    <a:pt x="238" y="272"/>
                  </a:lnTo>
                  <a:lnTo>
                    <a:pt x="236" y="272"/>
                  </a:lnTo>
                  <a:lnTo>
                    <a:pt x="233" y="272"/>
                  </a:lnTo>
                  <a:lnTo>
                    <a:pt x="231" y="271"/>
                  </a:lnTo>
                  <a:lnTo>
                    <a:pt x="215" y="269"/>
                  </a:lnTo>
                  <a:lnTo>
                    <a:pt x="197" y="266"/>
                  </a:lnTo>
                  <a:lnTo>
                    <a:pt x="179" y="262"/>
                  </a:lnTo>
                  <a:lnTo>
                    <a:pt x="160" y="257"/>
                  </a:lnTo>
                  <a:lnTo>
                    <a:pt x="141" y="250"/>
                  </a:lnTo>
                  <a:lnTo>
                    <a:pt x="122" y="244"/>
                  </a:lnTo>
                  <a:lnTo>
                    <a:pt x="103" y="237"/>
                  </a:lnTo>
                  <a:lnTo>
                    <a:pt x="85" y="229"/>
                  </a:lnTo>
                  <a:lnTo>
                    <a:pt x="67" y="222"/>
                  </a:lnTo>
                  <a:lnTo>
                    <a:pt x="51" y="216"/>
                  </a:lnTo>
                  <a:lnTo>
                    <a:pt x="38" y="209"/>
                  </a:lnTo>
                  <a:lnTo>
                    <a:pt x="25" y="203"/>
                  </a:lnTo>
                  <a:lnTo>
                    <a:pt x="15" y="198"/>
                  </a:lnTo>
                  <a:lnTo>
                    <a:pt x="7" y="194"/>
                  </a:lnTo>
                  <a:lnTo>
                    <a:pt x="2" y="192"/>
                  </a:lnTo>
                  <a:lnTo>
                    <a:pt x="0" y="191"/>
                  </a:lnTo>
                  <a:lnTo>
                    <a:pt x="5" y="138"/>
                  </a:lnTo>
                  <a:lnTo>
                    <a:pt x="6" y="138"/>
                  </a:lnTo>
                  <a:lnTo>
                    <a:pt x="8" y="138"/>
                  </a:lnTo>
                  <a:lnTo>
                    <a:pt x="13" y="138"/>
                  </a:lnTo>
                  <a:lnTo>
                    <a:pt x="18" y="138"/>
                  </a:lnTo>
                  <a:lnTo>
                    <a:pt x="26" y="138"/>
                  </a:lnTo>
                  <a:lnTo>
                    <a:pt x="35" y="138"/>
                  </a:lnTo>
                  <a:lnTo>
                    <a:pt x="46" y="138"/>
                  </a:lnTo>
                  <a:lnTo>
                    <a:pt x="60" y="137"/>
                  </a:lnTo>
                  <a:lnTo>
                    <a:pt x="75" y="136"/>
                  </a:lnTo>
                  <a:lnTo>
                    <a:pt x="91" y="135"/>
                  </a:lnTo>
                  <a:lnTo>
                    <a:pt x="110" y="133"/>
                  </a:lnTo>
                  <a:lnTo>
                    <a:pt x="132" y="130"/>
                  </a:lnTo>
                  <a:lnTo>
                    <a:pt x="154" y="127"/>
                  </a:lnTo>
                  <a:lnTo>
                    <a:pt x="180" y="124"/>
                  </a:lnTo>
                  <a:lnTo>
                    <a:pt x="207" y="119"/>
                  </a:lnTo>
                  <a:lnTo>
                    <a:pt x="236" y="115"/>
                  </a:lnTo>
                  <a:lnTo>
                    <a:pt x="260" y="110"/>
                  </a:lnTo>
                  <a:lnTo>
                    <a:pt x="282" y="106"/>
                  </a:lnTo>
                  <a:lnTo>
                    <a:pt x="304" y="100"/>
                  </a:lnTo>
                  <a:lnTo>
                    <a:pt x="325" y="94"/>
                  </a:lnTo>
                  <a:lnTo>
                    <a:pt x="345" y="88"/>
                  </a:lnTo>
                  <a:lnTo>
                    <a:pt x="363" y="82"/>
                  </a:lnTo>
                  <a:lnTo>
                    <a:pt x="381" y="75"/>
                  </a:lnTo>
                  <a:lnTo>
                    <a:pt x="399" y="69"/>
                  </a:lnTo>
                  <a:lnTo>
                    <a:pt x="415" y="62"/>
                  </a:lnTo>
                  <a:lnTo>
                    <a:pt x="429" y="55"/>
                  </a:lnTo>
                  <a:lnTo>
                    <a:pt x="443" y="48"/>
                  </a:lnTo>
                  <a:lnTo>
                    <a:pt x="455" y="43"/>
                  </a:lnTo>
                  <a:lnTo>
                    <a:pt x="466" y="36"/>
                  </a:lnTo>
                  <a:lnTo>
                    <a:pt x="476" y="31"/>
                  </a:lnTo>
                  <a:lnTo>
                    <a:pt x="485" y="26"/>
                  </a:lnTo>
                  <a:lnTo>
                    <a:pt x="493" y="21"/>
                  </a:lnTo>
                  <a:lnTo>
                    <a:pt x="498" y="16"/>
                  </a:lnTo>
                  <a:lnTo>
                    <a:pt x="503" y="12"/>
                  </a:lnTo>
                  <a:lnTo>
                    <a:pt x="518" y="6"/>
                  </a:lnTo>
                  <a:lnTo>
                    <a:pt x="537" y="0"/>
                  </a:lnTo>
                  <a:lnTo>
                    <a:pt x="557" y="1"/>
                  </a:lnTo>
                  <a:lnTo>
                    <a:pt x="575" y="11"/>
                  </a:lnTo>
                  <a:lnTo>
                    <a:pt x="586" y="37"/>
                  </a:lnTo>
                  <a:lnTo>
                    <a:pt x="589" y="83"/>
                  </a:lnTo>
                  <a:lnTo>
                    <a:pt x="577" y="153"/>
                  </a:lnTo>
                  <a:lnTo>
                    <a:pt x="556" y="232"/>
                  </a:lnTo>
                  <a:lnTo>
                    <a:pt x="535" y="305"/>
                  </a:lnTo>
                  <a:lnTo>
                    <a:pt x="513" y="369"/>
                  </a:lnTo>
                  <a:lnTo>
                    <a:pt x="493" y="425"/>
                  </a:lnTo>
                  <a:lnTo>
                    <a:pt x="474" y="474"/>
                  </a:lnTo>
                  <a:lnTo>
                    <a:pt x="457" y="515"/>
                  </a:lnTo>
                  <a:lnTo>
                    <a:pt x="445" y="549"/>
                  </a:lnTo>
                  <a:lnTo>
                    <a:pt x="435" y="576"/>
                  </a:lnTo>
                  <a:lnTo>
                    <a:pt x="423" y="622"/>
                  </a:lnTo>
                  <a:lnTo>
                    <a:pt x="412" y="662"/>
                  </a:lnTo>
                  <a:lnTo>
                    <a:pt x="407" y="692"/>
                  </a:lnTo>
                  <a:lnTo>
                    <a:pt x="405" y="703"/>
                  </a:lnTo>
                  <a:lnTo>
                    <a:pt x="402" y="704"/>
                  </a:lnTo>
                  <a:lnTo>
                    <a:pt x="394" y="705"/>
                  </a:lnTo>
                  <a:lnTo>
                    <a:pt x="384" y="706"/>
                  </a:lnTo>
                  <a:lnTo>
                    <a:pt x="370" y="707"/>
                  </a:lnTo>
                  <a:lnTo>
                    <a:pt x="352" y="707"/>
                  </a:lnTo>
                  <a:lnTo>
                    <a:pt x="332" y="706"/>
                  </a:lnTo>
                  <a:lnTo>
                    <a:pt x="310" y="702"/>
                  </a:lnTo>
                  <a:lnTo>
                    <a:pt x="288" y="694"/>
                  </a:lnTo>
                  <a:lnTo>
                    <a:pt x="267" y="681"/>
                  </a:lnTo>
                  <a:lnTo>
                    <a:pt x="252" y="666"/>
                  </a:lnTo>
                  <a:lnTo>
                    <a:pt x="241" y="644"/>
                  </a:lnTo>
                  <a:lnTo>
                    <a:pt x="235" y="620"/>
                  </a:lnTo>
                  <a:lnTo>
                    <a:pt x="234" y="592"/>
                  </a:lnTo>
                  <a:lnTo>
                    <a:pt x="236" y="560"/>
                  </a:lnTo>
                  <a:lnTo>
                    <a:pt x="242" y="527"/>
                  </a:lnTo>
                  <a:lnTo>
                    <a:pt x="250" y="492"/>
                  </a:lnTo>
                  <a:lnTo>
                    <a:pt x="256" y="467"/>
                  </a:lnTo>
                  <a:lnTo>
                    <a:pt x="265" y="440"/>
                  </a:lnTo>
                  <a:lnTo>
                    <a:pt x="274" y="411"/>
                  </a:lnTo>
                  <a:lnTo>
                    <a:pt x="286" y="379"/>
                  </a:lnTo>
                  <a:lnTo>
                    <a:pt x="297" y="348"/>
                  </a:lnTo>
                  <a:lnTo>
                    <a:pt x="308" y="318"/>
                  </a:lnTo>
                  <a:lnTo>
                    <a:pt x="319" y="287"/>
                  </a:lnTo>
                  <a:lnTo>
                    <a:pt x="329" y="260"/>
                  </a:lnTo>
                  <a:lnTo>
                    <a:pt x="322" y="262"/>
                  </a:lnTo>
                  <a:lnTo>
                    <a:pt x="315" y="264"/>
                  </a:lnTo>
                  <a:lnTo>
                    <a:pt x="307" y="265"/>
                  </a:lnTo>
                  <a:lnTo>
                    <a:pt x="299" y="266"/>
                  </a:lnTo>
                  <a:lnTo>
                    <a:pt x="291" y="267"/>
                  </a:lnTo>
                  <a:lnTo>
                    <a:pt x="284" y="268"/>
                  </a:lnTo>
                  <a:lnTo>
                    <a:pt x="277" y="269"/>
                  </a:lnTo>
                  <a:lnTo>
                    <a:pt x="270" y="269"/>
                  </a:lnTo>
                  <a:lnTo>
                    <a:pt x="264" y="277"/>
                  </a:lnTo>
                  <a:lnTo>
                    <a:pt x="259" y="287"/>
                  </a:lnTo>
                  <a:lnTo>
                    <a:pt x="252" y="296"/>
                  </a:lnTo>
                  <a:lnTo>
                    <a:pt x="246" y="308"/>
                  </a:lnTo>
                  <a:lnTo>
                    <a:pt x="240" y="319"/>
                  </a:lnTo>
                  <a:lnTo>
                    <a:pt x="233" y="331"/>
                  </a:lnTo>
                  <a:lnTo>
                    <a:pt x="227" y="345"/>
                  </a:lnTo>
                  <a:lnTo>
                    <a:pt x="220" y="359"/>
                  </a:lnTo>
                  <a:lnTo>
                    <a:pt x="208" y="386"/>
                  </a:lnTo>
                  <a:lnTo>
                    <a:pt x="200" y="406"/>
                  </a:lnTo>
                  <a:lnTo>
                    <a:pt x="194" y="421"/>
                  </a:lnTo>
                  <a:lnTo>
                    <a:pt x="189" y="431"/>
                  </a:lnTo>
                  <a:lnTo>
                    <a:pt x="187" y="437"/>
                  </a:lnTo>
                  <a:lnTo>
                    <a:pt x="186" y="440"/>
                  </a:lnTo>
                  <a:lnTo>
                    <a:pt x="185" y="441"/>
                  </a:lnTo>
                  <a:lnTo>
                    <a:pt x="185" y="441"/>
                  </a:lnTo>
                  <a:lnTo>
                    <a:pt x="161" y="448"/>
                  </a:lnTo>
                  <a:lnTo>
                    <a:pt x="157" y="410"/>
                  </a:lnTo>
                  <a:lnTo>
                    <a:pt x="159" y="406"/>
                  </a:lnTo>
                  <a:lnTo>
                    <a:pt x="164" y="396"/>
                  </a:lnTo>
                  <a:lnTo>
                    <a:pt x="173" y="383"/>
                  </a:lnTo>
                  <a:lnTo>
                    <a:pt x="183" y="366"/>
                  </a:lnTo>
                  <a:lnTo>
                    <a:pt x="195" y="349"/>
                  </a:lnTo>
                  <a:lnTo>
                    <a:pt x="205" y="332"/>
                  </a:lnTo>
                  <a:lnTo>
                    <a:pt x="213" y="319"/>
                  </a:lnTo>
                  <a:lnTo>
                    <a:pt x="218" y="309"/>
                  </a:lnTo>
                  <a:lnTo>
                    <a:pt x="222" y="302"/>
                  </a:lnTo>
                  <a:lnTo>
                    <a:pt x="227" y="293"/>
                  </a:lnTo>
                  <a:lnTo>
                    <a:pt x="234" y="283"/>
                  </a:lnTo>
                  <a:lnTo>
                    <a:pt x="241" y="272"/>
                  </a:lnTo>
                  <a:close/>
                </a:path>
              </a:pathLst>
            </a:custGeom>
            <a:solidFill>
              <a:schemeClr val="bg1"/>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2" name="Freeform 27"/>
            <p:cNvSpPr>
              <a:spLocks/>
            </p:cNvSpPr>
            <p:nvPr/>
          </p:nvSpPr>
          <p:spPr bwMode="auto">
            <a:xfrm>
              <a:off x="2561" y="2636"/>
              <a:ext cx="247" cy="200"/>
            </a:xfrm>
            <a:custGeom>
              <a:avLst/>
              <a:gdLst>
                <a:gd name="T0" fmla="*/ 0 w 247"/>
                <a:gd name="T1" fmla="*/ 29 h 200"/>
                <a:gd name="T2" fmla="*/ 247 w 247"/>
                <a:gd name="T3" fmla="*/ 200 h 200"/>
                <a:gd name="T4" fmla="*/ 46 w 247"/>
                <a:gd name="T5" fmla="*/ 0 h 200"/>
                <a:gd name="T6" fmla="*/ 0 w 247"/>
                <a:gd name="T7" fmla="*/ 29 h 200"/>
              </a:gdLst>
              <a:ahLst/>
              <a:cxnLst>
                <a:cxn ang="0">
                  <a:pos x="T0" y="T1"/>
                </a:cxn>
                <a:cxn ang="0">
                  <a:pos x="T2" y="T3"/>
                </a:cxn>
                <a:cxn ang="0">
                  <a:pos x="T4" y="T5"/>
                </a:cxn>
                <a:cxn ang="0">
                  <a:pos x="T6" y="T7"/>
                </a:cxn>
              </a:cxnLst>
              <a:rect l="0" t="0" r="r" b="b"/>
              <a:pathLst>
                <a:path w="247" h="200">
                  <a:moveTo>
                    <a:pt x="0" y="29"/>
                  </a:moveTo>
                  <a:lnTo>
                    <a:pt x="247" y="200"/>
                  </a:lnTo>
                  <a:lnTo>
                    <a:pt x="46" y="0"/>
                  </a:lnTo>
                  <a:lnTo>
                    <a:pt x="0" y="2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 name="Freeform 28"/>
            <p:cNvSpPr>
              <a:spLocks/>
            </p:cNvSpPr>
            <p:nvPr/>
          </p:nvSpPr>
          <p:spPr bwMode="auto">
            <a:xfrm>
              <a:off x="2867" y="2445"/>
              <a:ext cx="71" cy="342"/>
            </a:xfrm>
            <a:custGeom>
              <a:avLst/>
              <a:gdLst>
                <a:gd name="T0" fmla="*/ 0 w 71"/>
                <a:gd name="T1" fmla="*/ 0 h 342"/>
                <a:gd name="T2" fmla="*/ 69 w 71"/>
                <a:gd name="T3" fmla="*/ 342 h 342"/>
                <a:gd name="T4" fmla="*/ 71 w 71"/>
                <a:gd name="T5" fmla="*/ 5 h 342"/>
                <a:gd name="T6" fmla="*/ 0 w 71"/>
                <a:gd name="T7" fmla="*/ 0 h 342"/>
              </a:gdLst>
              <a:ahLst/>
              <a:cxnLst>
                <a:cxn ang="0">
                  <a:pos x="T0" y="T1"/>
                </a:cxn>
                <a:cxn ang="0">
                  <a:pos x="T2" y="T3"/>
                </a:cxn>
                <a:cxn ang="0">
                  <a:pos x="T4" y="T5"/>
                </a:cxn>
                <a:cxn ang="0">
                  <a:pos x="T6" y="T7"/>
                </a:cxn>
              </a:cxnLst>
              <a:rect l="0" t="0" r="r" b="b"/>
              <a:pathLst>
                <a:path w="71" h="342">
                  <a:moveTo>
                    <a:pt x="0" y="0"/>
                  </a:moveTo>
                  <a:lnTo>
                    <a:pt x="69" y="342"/>
                  </a:lnTo>
                  <a:lnTo>
                    <a:pt x="71" y="5"/>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Freeform 29"/>
            <p:cNvSpPr>
              <a:spLocks/>
            </p:cNvSpPr>
            <p:nvPr/>
          </p:nvSpPr>
          <p:spPr bwMode="auto">
            <a:xfrm>
              <a:off x="3085" y="2565"/>
              <a:ext cx="207" cy="235"/>
            </a:xfrm>
            <a:custGeom>
              <a:avLst/>
              <a:gdLst>
                <a:gd name="T0" fmla="*/ 0 w 207"/>
                <a:gd name="T1" fmla="*/ 235 h 235"/>
                <a:gd name="T2" fmla="*/ 172 w 207"/>
                <a:gd name="T3" fmla="*/ 0 h 235"/>
                <a:gd name="T4" fmla="*/ 207 w 207"/>
                <a:gd name="T5" fmla="*/ 52 h 235"/>
                <a:gd name="T6" fmla="*/ 0 w 207"/>
                <a:gd name="T7" fmla="*/ 235 h 235"/>
              </a:gdLst>
              <a:ahLst/>
              <a:cxnLst>
                <a:cxn ang="0">
                  <a:pos x="T0" y="T1"/>
                </a:cxn>
                <a:cxn ang="0">
                  <a:pos x="T2" y="T3"/>
                </a:cxn>
                <a:cxn ang="0">
                  <a:pos x="T4" y="T5"/>
                </a:cxn>
                <a:cxn ang="0">
                  <a:pos x="T6" y="T7"/>
                </a:cxn>
              </a:cxnLst>
              <a:rect l="0" t="0" r="r" b="b"/>
              <a:pathLst>
                <a:path w="207" h="235">
                  <a:moveTo>
                    <a:pt x="0" y="235"/>
                  </a:moveTo>
                  <a:lnTo>
                    <a:pt x="172" y="0"/>
                  </a:lnTo>
                  <a:lnTo>
                    <a:pt x="207" y="52"/>
                  </a:lnTo>
                  <a:lnTo>
                    <a:pt x="0" y="23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 name="Freeform 30"/>
            <p:cNvSpPr>
              <a:spLocks/>
            </p:cNvSpPr>
            <p:nvPr/>
          </p:nvSpPr>
          <p:spPr bwMode="auto">
            <a:xfrm>
              <a:off x="2612" y="1834"/>
              <a:ext cx="759" cy="487"/>
            </a:xfrm>
            <a:custGeom>
              <a:avLst/>
              <a:gdLst>
                <a:gd name="T0" fmla="*/ 654 w 759"/>
                <a:gd name="T1" fmla="*/ 302 h 487"/>
                <a:gd name="T2" fmla="*/ 648 w 759"/>
                <a:gd name="T3" fmla="*/ 330 h 487"/>
                <a:gd name="T4" fmla="*/ 645 w 759"/>
                <a:gd name="T5" fmla="*/ 350 h 487"/>
                <a:gd name="T6" fmla="*/ 636 w 759"/>
                <a:gd name="T7" fmla="*/ 385 h 487"/>
                <a:gd name="T8" fmla="*/ 602 w 759"/>
                <a:gd name="T9" fmla="*/ 407 h 487"/>
                <a:gd name="T10" fmla="*/ 560 w 759"/>
                <a:gd name="T11" fmla="*/ 400 h 487"/>
                <a:gd name="T12" fmla="*/ 536 w 759"/>
                <a:gd name="T13" fmla="*/ 366 h 487"/>
                <a:gd name="T14" fmla="*/ 542 w 759"/>
                <a:gd name="T15" fmla="*/ 328 h 487"/>
                <a:gd name="T16" fmla="*/ 544 w 759"/>
                <a:gd name="T17" fmla="*/ 308 h 487"/>
                <a:gd name="T18" fmla="*/ 547 w 759"/>
                <a:gd name="T19" fmla="*/ 287 h 487"/>
                <a:gd name="T20" fmla="*/ 542 w 759"/>
                <a:gd name="T21" fmla="*/ 264 h 487"/>
                <a:gd name="T22" fmla="*/ 542 w 759"/>
                <a:gd name="T23" fmla="*/ 253 h 487"/>
                <a:gd name="T24" fmla="*/ 376 w 759"/>
                <a:gd name="T25" fmla="*/ 240 h 487"/>
                <a:gd name="T26" fmla="*/ 371 w 759"/>
                <a:gd name="T27" fmla="*/ 246 h 487"/>
                <a:gd name="T28" fmla="*/ 373 w 759"/>
                <a:gd name="T29" fmla="*/ 264 h 487"/>
                <a:gd name="T30" fmla="*/ 367 w 759"/>
                <a:gd name="T31" fmla="*/ 287 h 487"/>
                <a:gd name="T32" fmla="*/ 369 w 759"/>
                <a:gd name="T33" fmla="*/ 308 h 487"/>
                <a:gd name="T34" fmla="*/ 373 w 759"/>
                <a:gd name="T35" fmla="*/ 328 h 487"/>
                <a:gd name="T36" fmla="*/ 378 w 759"/>
                <a:gd name="T37" fmla="*/ 366 h 487"/>
                <a:gd name="T38" fmla="*/ 355 w 759"/>
                <a:gd name="T39" fmla="*/ 400 h 487"/>
                <a:gd name="T40" fmla="*/ 313 w 759"/>
                <a:gd name="T41" fmla="*/ 407 h 487"/>
                <a:gd name="T42" fmla="*/ 278 w 759"/>
                <a:gd name="T43" fmla="*/ 385 h 487"/>
                <a:gd name="T44" fmla="*/ 269 w 759"/>
                <a:gd name="T45" fmla="*/ 350 h 487"/>
                <a:gd name="T46" fmla="*/ 267 w 759"/>
                <a:gd name="T47" fmla="*/ 331 h 487"/>
                <a:gd name="T48" fmla="*/ 248 w 759"/>
                <a:gd name="T49" fmla="*/ 318 h 487"/>
                <a:gd name="T50" fmla="*/ 205 w 759"/>
                <a:gd name="T51" fmla="*/ 364 h 487"/>
                <a:gd name="T52" fmla="*/ 142 w 759"/>
                <a:gd name="T53" fmla="*/ 262 h 487"/>
                <a:gd name="T54" fmla="*/ 126 w 759"/>
                <a:gd name="T55" fmla="*/ 231 h 487"/>
                <a:gd name="T56" fmla="*/ 141 w 759"/>
                <a:gd name="T57" fmla="*/ 203 h 487"/>
                <a:gd name="T58" fmla="*/ 136 w 759"/>
                <a:gd name="T59" fmla="*/ 177 h 487"/>
                <a:gd name="T60" fmla="*/ 158 w 759"/>
                <a:gd name="T61" fmla="*/ 75 h 487"/>
                <a:gd name="T62" fmla="*/ 179 w 759"/>
                <a:gd name="T63" fmla="*/ 84 h 487"/>
                <a:gd name="T64" fmla="*/ 223 w 759"/>
                <a:gd name="T65" fmla="*/ 39 h 487"/>
                <a:gd name="T66" fmla="*/ 201 w 759"/>
                <a:gd name="T67" fmla="*/ 31 h 487"/>
                <a:gd name="T68" fmla="*/ 158 w 759"/>
                <a:gd name="T69" fmla="*/ 13 h 487"/>
                <a:gd name="T70" fmla="*/ 136 w 759"/>
                <a:gd name="T71" fmla="*/ 4 h 487"/>
                <a:gd name="T72" fmla="*/ 114 w 759"/>
                <a:gd name="T73" fmla="*/ 57 h 487"/>
                <a:gd name="T74" fmla="*/ 137 w 759"/>
                <a:gd name="T75" fmla="*/ 66 h 487"/>
                <a:gd name="T76" fmla="*/ 99 w 759"/>
                <a:gd name="T77" fmla="*/ 149 h 487"/>
                <a:gd name="T78" fmla="*/ 78 w 759"/>
                <a:gd name="T79" fmla="*/ 148 h 487"/>
                <a:gd name="T80" fmla="*/ 57 w 759"/>
                <a:gd name="T81" fmla="*/ 171 h 487"/>
                <a:gd name="T82" fmla="*/ 54 w 759"/>
                <a:gd name="T83" fmla="*/ 186 h 487"/>
                <a:gd name="T84" fmla="*/ 51 w 759"/>
                <a:gd name="T85" fmla="*/ 200 h 487"/>
                <a:gd name="T86" fmla="*/ 48 w 759"/>
                <a:gd name="T87" fmla="*/ 204 h 487"/>
                <a:gd name="T88" fmla="*/ 48 w 759"/>
                <a:gd name="T89" fmla="*/ 229 h 487"/>
                <a:gd name="T90" fmla="*/ 66 w 759"/>
                <a:gd name="T91" fmla="*/ 256 h 487"/>
                <a:gd name="T92" fmla="*/ 86 w 759"/>
                <a:gd name="T93" fmla="*/ 267 h 487"/>
                <a:gd name="T94" fmla="*/ 56 w 759"/>
                <a:gd name="T95" fmla="*/ 487 h 487"/>
                <a:gd name="T96" fmla="*/ 753 w 759"/>
                <a:gd name="T97" fmla="*/ 469 h 487"/>
                <a:gd name="T98" fmla="*/ 704 w 759"/>
                <a:gd name="T99" fmla="*/ 363 h 4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759" h="487">
                  <a:moveTo>
                    <a:pt x="654" y="301"/>
                  </a:moveTo>
                  <a:lnTo>
                    <a:pt x="654" y="302"/>
                  </a:lnTo>
                  <a:lnTo>
                    <a:pt x="654" y="302"/>
                  </a:lnTo>
                  <a:lnTo>
                    <a:pt x="654" y="302"/>
                  </a:lnTo>
                  <a:lnTo>
                    <a:pt x="654" y="303"/>
                  </a:lnTo>
                  <a:lnTo>
                    <a:pt x="653" y="313"/>
                  </a:lnTo>
                  <a:lnTo>
                    <a:pt x="651" y="322"/>
                  </a:lnTo>
                  <a:lnTo>
                    <a:pt x="648" y="330"/>
                  </a:lnTo>
                  <a:lnTo>
                    <a:pt x="642" y="338"/>
                  </a:lnTo>
                  <a:lnTo>
                    <a:pt x="643" y="341"/>
                  </a:lnTo>
                  <a:lnTo>
                    <a:pt x="644" y="346"/>
                  </a:lnTo>
                  <a:lnTo>
                    <a:pt x="645" y="350"/>
                  </a:lnTo>
                  <a:lnTo>
                    <a:pt x="645" y="355"/>
                  </a:lnTo>
                  <a:lnTo>
                    <a:pt x="644" y="366"/>
                  </a:lnTo>
                  <a:lnTo>
                    <a:pt x="641" y="376"/>
                  </a:lnTo>
                  <a:lnTo>
                    <a:pt x="636" y="385"/>
                  </a:lnTo>
                  <a:lnTo>
                    <a:pt x="630" y="393"/>
                  </a:lnTo>
                  <a:lnTo>
                    <a:pt x="621" y="400"/>
                  </a:lnTo>
                  <a:lnTo>
                    <a:pt x="612" y="404"/>
                  </a:lnTo>
                  <a:lnTo>
                    <a:pt x="602" y="407"/>
                  </a:lnTo>
                  <a:lnTo>
                    <a:pt x="590" y="409"/>
                  </a:lnTo>
                  <a:lnTo>
                    <a:pt x="579" y="407"/>
                  </a:lnTo>
                  <a:lnTo>
                    <a:pt x="569" y="404"/>
                  </a:lnTo>
                  <a:lnTo>
                    <a:pt x="560" y="400"/>
                  </a:lnTo>
                  <a:lnTo>
                    <a:pt x="551" y="393"/>
                  </a:lnTo>
                  <a:lnTo>
                    <a:pt x="544" y="385"/>
                  </a:lnTo>
                  <a:lnTo>
                    <a:pt x="540" y="376"/>
                  </a:lnTo>
                  <a:lnTo>
                    <a:pt x="536" y="366"/>
                  </a:lnTo>
                  <a:lnTo>
                    <a:pt x="535" y="355"/>
                  </a:lnTo>
                  <a:lnTo>
                    <a:pt x="536" y="345"/>
                  </a:lnTo>
                  <a:lnTo>
                    <a:pt x="539" y="336"/>
                  </a:lnTo>
                  <a:lnTo>
                    <a:pt x="542" y="328"/>
                  </a:lnTo>
                  <a:lnTo>
                    <a:pt x="547" y="320"/>
                  </a:lnTo>
                  <a:lnTo>
                    <a:pt x="545" y="315"/>
                  </a:lnTo>
                  <a:lnTo>
                    <a:pt x="545" y="311"/>
                  </a:lnTo>
                  <a:lnTo>
                    <a:pt x="544" y="308"/>
                  </a:lnTo>
                  <a:lnTo>
                    <a:pt x="544" y="303"/>
                  </a:lnTo>
                  <a:lnTo>
                    <a:pt x="544" y="297"/>
                  </a:lnTo>
                  <a:lnTo>
                    <a:pt x="545" y="293"/>
                  </a:lnTo>
                  <a:lnTo>
                    <a:pt x="547" y="287"/>
                  </a:lnTo>
                  <a:lnTo>
                    <a:pt x="549" y="283"/>
                  </a:lnTo>
                  <a:lnTo>
                    <a:pt x="545" y="277"/>
                  </a:lnTo>
                  <a:lnTo>
                    <a:pt x="544" y="271"/>
                  </a:lnTo>
                  <a:lnTo>
                    <a:pt x="542" y="264"/>
                  </a:lnTo>
                  <a:lnTo>
                    <a:pt x="542" y="257"/>
                  </a:lnTo>
                  <a:lnTo>
                    <a:pt x="542" y="256"/>
                  </a:lnTo>
                  <a:lnTo>
                    <a:pt x="542" y="254"/>
                  </a:lnTo>
                  <a:lnTo>
                    <a:pt x="542" y="253"/>
                  </a:lnTo>
                  <a:lnTo>
                    <a:pt x="542" y="251"/>
                  </a:lnTo>
                  <a:lnTo>
                    <a:pt x="466" y="438"/>
                  </a:lnTo>
                  <a:lnTo>
                    <a:pt x="378" y="239"/>
                  </a:lnTo>
                  <a:lnTo>
                    <a:pt x="376" y="240"/>
                  </a:lnTo>
                  <a:lnTo>
                    <a:pt x="375" y="240"/>
                  </a:lnTo>
                  <a:lnTo>
                    <a:pt x="373" y="241"/>
                  </a:lnTo>
                  <a:lnTo>
                    <a:pt x="370" y="241"/>
                  </a:lnTo>
                  <a:lnTo>
                    <a:pt x="371" y="246"/>
                  </a:lnTo>
                  <a:lnTo>
                    <a:pt x="371" y="249"/>
                  </a:lnTo>
                  <a:lnTo>
                    <a:pt x="373" y="253"/>
                  </a:lnTo>
                  <a:lnTo>
                    <a:pt x="373" y="257"/>
                  </a:lnTo>
                  <a:lnTo>
                    <a:pt x="373" y="264"/>
                  </a:lnTo>
                  <a:lnTo>
                    <a:pt x="371" y="271"/>
                  </a:lnTo>
                  <a:lnTo>
                    <a:pt x="369" y="277"/>
                  </a:lnTo>
                  <a:lnTo>
                    <a:pt x="366" y="283"/>
                  </a:lnTo>
                  <a:lnTo>
                    <a:pt x="367" y="287"/>
                  </a:lnTo>
                  <a:lnTo>
                    <a:pt x="368" y="293"/>
                  </a:lnTo>
                  <a:lnTo>
                    <a:pt x="369" y="297"/>
                  </a:lnTo>
                  <a:lnTo>
                    <a:pt x="369" y="303"/>
                  </a:lnTo>
                  <a:lnTo>
                    <a:pt x="369" y="308"/>
                  </a:lnTo>
                  <a:lnTo>
                    <a:pt x="369" y="311"/>
                  </a:lnTo>
                  <a:lnTo>
                    <a:pt x="368" y="315"/>
                  </a:lnTo>
                  <a:lnTo>
                    <a:pt x="367" y="320"/>
                  </a:lnTo>
                  <a:lnTo>
                    <a:pt x="373" y="328"/>
                  </a:lnTo>
                  <a:lnTo>
                    <a:pt x="376" y="336"/>
                  </a:lnTo>
                  <a:lnTo>
                    <a:pt x="378" y="345"/>
                  </a:lnTo>
                  <a:lnTo>
                    <a:pt x="379" y="355"/>
                  </a:lnTo>
                  <a:lnTo>
                    <a:pt x="378" y="366"/>
                  </a:lnTo>
                  <a:lnTo>
                    <a:pt x="375" y="376"/>
                  </a:lnTo>
                  <a:lnTo>
                    <a:pt x="370" y="385"/>
                  </a:lnTo>
                  <a:lnTo>
                    <a:pt x="364" y="393"/>
                  </a:lnTo>
                  <a:lnTo>
                    <a:pt x="355" y="400"/>
                  </a:lnTo>
                  <a:lnTo>
                    <a:pt x="346" y="404"/>
                  </a:lnTo>
                  <a:lnTo>
                    <a:pt x="335" y="407"/>
                  </a:lnTo>
                  <a:lnTo>
                    <a:pt x="324" y="409"/>
                  </a:lnTo>
                  <a:lnTo>
                    <a:pt x="313" y="407"/>
                  </a:lnTo>
                  <a:lnTo>
                    <a:pt x="303" y="404"/>
                  </a:lnTo>
                  <a:lnTo>
                    <a:pt x="294" y="400"/>
                  </a:lnTo>
                  <a:lnTo>
                    <a:pt x="285" y="393"/>
                  </a:lnTo>
                  <a:lnTo>
                    <a:pt x="278" y="385"/>
                  </a:lnTo>
                  <a:lnTo>
                    <a:pt x="274" y="376"/>
                  </a:lnTo>
                  <a:lnTo>
                    <a:pt x="270" y="366"/>
                  </a:lnTo>
                  <a:lnTo>
                    <a:pt x="269" y="355"/>
                  </a:lnTo>
                  <a:lnTo>
                    <a:pt x="269" y="350"/>
                  </a:lnTo>
                  <a:lnTo>
                    <a:pt x="270" y="346"/>
                  </a:lnTo>
                  <a:lnTo>
                    <a:pt x="270" y="341"/>
                  </a:lnTo>
                  <a:lnTo>
                    <a:pt x="271" y="338"/>
                  </a:lnTo>
                  <a:lnTo>
                    <a:pt x="267" y="331"/>
                  </a:lnTo>
                  <a:lnTo>
                    <a:pt x="264" y="323"/>
                  </a:lnTo>
                  <a:lnTo>
                    <a:pt x="261" y="314"/>
                  </a:lnTo>
                  <a:lnTo>
                    <a:pt x="260" y="306"/>
                  </a:lnTo>
                  <a:lnTo>
                    <a:pt x="248" y="318"/>
                  </a:lnTo>
                  <a:lnTo>
                    <a:pt x="237" y="329"/>
                  </a:lnTo>
                  <a:lnTo>
                    <a:pt x="225" y="340"/>
                  </a:lnTo>
                  <a:lnTo>
                    <a:pt x="215" y="351"/>
                  </a:lnTo>
                  <a:lnTo>
                    <a:pt x="205" y="364"/>
                  </a:lnTo>
                  <a:lnTo>
                    <a:pt x="196" y="375"/>
                  </a:lnTo>
                  <a:lnTo>
                    <a:pt x="188" y="386"/>
                  </a:lnTo>
                  <a:lnTo>
                    <a:pt x="181" y="397"/>
                  </a:lnTo>
                  <a:lnTo>
                    <a:pt x="142" y="262"/>
                  </a:lnTo>
                  <a:lnTo>
                    <a:pt x="126" y="271"/>
                  </a:lnTo>
                  <a:lnTo>
                    <a:pt x="118" y="242"/>
                  </a:lnTo>
                  <a:lnTo>
                    <a:pt x="120" y="239"/>
                  </a:lnTo>
                  <a:lnTo>
                    <a:pt x="126" y="231"/>
                  </a:lnTo>
                  <a:lnTo>
                    <a:pt x="132" y="222"/>
                  </a:lnTo>
                  <a:lnTo>
                    <a:pt x="138" y="214"/>
                  </a:lnTo>
                  <a:lnTo>
                    <a:pt x="140" y="209"/>
                  </a:lnTo>
                  <a:lnTo>
                    <a:pt x="141" y="203"/>
                  </a:lnTo>
                  <a:lnTo>
                    <a:pt x="141" y="199"/>
                  </a:lnTo>
                  <a:lnTo>
                    <a:pt x="140" y="193"/>
                  </a:lnTo>
                  <a:lnTo>
                    <a:pt x="138" y="186"/>
                  </a:lnTo>
                  <a:lnTo>
                    <a:pt x="136" y="177"/>
                  </a:lnTo>
                  <a:lnTo>
                    <a:pt x="135" y="170"/>
                  </a:lnTo>
                  <a:lnTo>
                    <a:pt x="133" y="166"/>
                  </a:lnTo>
                  <a:lnTo>
                    <a:pt x="122" y="165"/>
                  </a:lnTo>
                  <a:lnTo>
                    <a:pt x="158" y="75"/>
                  </a:lnTo>
                  <a:lnTo>
                    <a:pt x="168" y="80"/>
                  </a:lnTo>
                  <a:lnTo>
                    <a:pt x="166" y="84"/>
                  </a:lnTo>
                  <a:lnTo>
                    <a:pt x="178" y="89"/>
                  </a:lnTo>
                  <a:lnTo>
                    <a:pt x="179" y="84"/>
                  </a:lnTo>
                  <a:lnTo>
                    <a:pt x="190" y="88"/>
                  </a:lnTo>
                  <a:lnTo>
                    <a:pt x="187" y="93"/>
                  </a:lnTo>
                  <a:lnTo>
                    <a:pt x="200" y="98"/>
                  </a:lnTo>
                  <a:lnTo>
                    <a:pt x="223" y="39"/>
                  </a:lnTo>
                  <a:lnTo>
                    <a:pt x="211" y="35"/>
                  </a:lnTo>
                  <a:lnTo>
                    <a:pt x="207" y="44"/>
                  </a:lnTo>
                  <a:lnTo>
                    <a:pt x="197" y="39"/>
                  </a:lnTo>
                  <a:lnTo>
                    <a:pt x="201" y="31"/>
                  </a:lnTo>
                  <a:lnTo>
                    <a:pt x="188" y="26"/>
                  </a:lnTo>
                  <a:lnTo>
                    <a:pt x="185" y="35"/>
                  </a:lnTo>
                  <a:lnTo>
                    <a:pt x="155" y="22"/>
                  </a:lnTo>
                  <a:lnTo>
                    <a:pt x="158" y="13"/>
                  </a:lnTo>
                  <a:lnTo>
                    <a:pt x="146" y="9"/>
                  </a:lnTo>
                  <a:lnTo>
                    <a:pt x="142" y="17"/>
                  </a:lnTo>
                  <a:lnTo>
                    <a:pt x="132" y="13"/>
                  </a:lnTo>
                  <a:lnTo>
                    <a:pt x="136" y="4"/>
                  </a:lnTo>
                  <a:lnTo>
                    <a:pt x="123" y="0"/>
                  </a:lnTo>
                  <a:lnTo>
                    <a:pt x="100" y="57"/>
                  </a:lnTo>
                  <a:lnTo>
                    <a:pt x="112" y="63"/>
                  </a:lnTo>
                  <a:lnTo>
                    <a:pt x="114" y="57"/>
                  </a:lnTo>
                  <a:lnTo>
                    <a:pt x="124" y="62"/>
                  </a:lnTo>
                  <a:lnTo>
                    <a:pt x="122" y="66"/>
                  </a:lnTo>
                  <a:lnTo>
                    <a:pt x="135" y="72"/>
                  </a:lnTo>
                  <a:lnTo>
                    <a:pt x="137" y="66"/>
                  </a:lnTo>
                  <a:lnTo>
                    <a:pt x="149" y="72"/>
                  </a:lnTo>
                  <a:lnTo>
                    <a:pt x="113" y="162"/>
                  </a:lnTo>
                  <a:lnTo>
                    <a:pt x="106" y="156"/>
                  </a:lnTo>
                  <a:lnTo>
                    <a:pt x="99" y="149"/>
                  </a:lnTo>
                  <a:lnTo>
                    <a:pt x="92" y="144"/>
                  </a:lnTo>
                  <a:lnTo>
                    <a:pt x="87" y="143"/>
                  </a:lnTo>
                  <a:lnTo>
                    <a:pt x="83" y="145"/>
                  </a:lnTo>
                  <a:lnTo>
                    <a:pt x="78" y="148"/>
                  </a:lnTo>
                  <a:lnTo>
                    <a:pt x="74" y="152"/>
                  </a:lnTo>
                  <a:lnTo>
                    <a:pt x="73" y="153"/>
                  </a:lnTo>
                  <a:lnTo>
                    <a:pt x="75" y="161"/>
                  </a:lnTo>
                  <a:lnTo>
                    <a:pt x="57" y="171"/>
                  </a:lnTo>
                  <a:lnTo>
                    <a:pt x="63" y="183"/>
                  </a:lnTo>
                  <a:lnTo>
                    <a:pt x="62" y="183"/>
                  </a:lnTo>
                  <a:lnTo>
                    <a:pt x="58" y="184"/>
                  </a:lnTo>
                  <a:lnTo>
                    <a:pt x="54" y="186"/>
                  </a:lnTo>
                  <a:lnTo>
                    <a:pt x="50" y="190"/>
                  </a:lnTo>
                  <a:lnTo>
                    <a:pt x="49" y="193"/>
                  </a:lnTo>
                  <a:lnTo>
                    <a:pt x="50" y="196"/>
                  </a:lnTo>
                  <a:lnTo>
                    <a:pt x="51" y="200"/>
                  </a:lnTo>
                  <a:lnTo>
                    <a:pt x="51" y="201"/>
                  </a:lnTo>
                  <a:lnTo>
                    <a:pt x="50" y="201"/>
                  </a:lnTo>
                  <a:lnTo>
                    <a:pt x="49" y="202"/>
                  </a:lnTo>
                  <a:lnTo>
                    <a:pt x="48" y="204"/>
                  </a:lnTo>
                  <a:lnTo>
                    <a:pt x="47" y="207"/>
                  </a:lnTo>
                  <a:lnTo>
                    <a:pt x="47" y="211"/>
                  </a:lnTo>
                  <a:lnTo>
                    <a:pt x="47" y="219"/>
                  </a:lnTo>
                  <a:lnTo>
                    <a:pt x="48" y="229"/>
                  </a:lnTo>
                  <a:lnTo>
                    <a:pt x="51" y="240"/>
                  </a:lnTo>
                  <a:lnTo>
                    <a:pt x="55" y="246"/>
                  </a:lnTo>
                  <a:lnTo>
                    <a:pt x="60" y="251"/>
                  </a:lnTo>
                  <a:lnTo>
                    <a:pt x="66" y="256"/>
                  </a:lnTo>
                  <a:lnTo>
                    <a:pt x="72" y="260"/>
                  </a:lnTo>
                  <a:lnTo>
                    <a:pt x="77" y="264"/>
                  </a:lnTo>
                  <a:lnTo>
                    <a:pt x="83" y="266"/>
                  </a:lnTo>
                  <a:lnTo>
                    <a:pt x="86" y="267"/>
                  </a:lnTo>
                  <a:lnTo>
                    <a:pt x="87" y="268"/>
                  </a:lnTo>
                  <a:lnTo>
                    <a:pt x="93" y="286"/>
                  </a:lnTo>
                  <a:lnTo>
                    <a:pt x="0" y="330"/>
                  </a:lnTo>
                  <a:lnTo>
                    <a:pt x="56" y="487"/>
                  </a:lnTo>
                  <a:lnTo>
                    <a:pt x="132" y="487"/>
                  </a:lnTo>
                  <a:lnTo>
                    <a:pt x="759" y="487"/>
                  </a:lnTo>
                  <a:lnTo>
                    <a:pt x="758" y="483"/>
                  </a:lnTo>
                  <a:lnTo>
                    <a:pt x="753" y="469"/>
                  </a:lnTo>
                  <a:lnTo>
                    <a:pt x="746" y="449"/>
                  </a:lnTo>
                  <a:lnTo>
                    <a:pt x="736" y="423"/>
                  </a:lnTo>
                  <a:lnTo>
                    <a:pt x="723" y="394"/>
                  </a:lnTo>
                  <a:lnTo>
                    <a:pt x="704" y="363"/>
                  </a:lnTo>
                  <a:lnTo>
                    <a:pt x="681" y="331"/>
                  </a:lnTo>
                  <a:lnTo>
                    <a:pt x="654" y="301"/>
                  </a:lnTo>
                  <a:close/>
                </a:path>
              </a:pathLst>
            </a:custGeom>
            <a:solidFill>
              <a:schemeClr val="bg1"/>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6" name="Freeform 31"/>
            <p:cNvSpPr>
              <a:spLocks/>
            </p:cNvSpPr>
            <p:nvPr/>
          </p:nvSpPr>
          <p:spPr bwMode="auto">
            <a:xfrm>
              <a:off x="2882" y="1827"/>
              <a:ext cx="365" cy="381"/>
            </a:xfrm>
            <a:custGeom>
              <a:avLst/>
              <a:gdLst>
                <a:gd name="T0" fmla="*/ 357 w 365"/>
                <a:gd name="T1" fmla="*/ 269 h 381"/>
                <a:gd name="T2" fmla="*/ 362 w 365"/>
                <a:gd name="T3" fmla="*/ 237 h 381"/>
                <a:gd name="T4" fmla="*/ 355 w 365"/>
                <a:gd name="T5" fmla="*/ 205 h 381"/>
                <a:gd name="T6" fmla="*/ 342 w 365"/>
                <a:gd name="T7" fmla="*/ 163 h 381"/>
                <a:gd name="T8" fmla="*/ 337 w 365"/>
                <a:gd name="T9" fmla="*/ 139 h 381"/>
                <a:gd name="T10" fmla="*/ 315 w 365"/>
                <a:gd name="T11" fmla="*/ 100 h 381"/>
                <a:gd name="T12" fmla="*/ 312 w 365"/>
                <a:gd name="T13" fmla="*/ 77 h 381"/>
                <a:gd name="T14" fmla="*/ 273 w 365"/>
                <a:gd name="T15" fmla="*/ 27 h 381"/>
                <a:gd name="T16" fmla="*/ 186 w 365"/>
                <a:gd name="T17" fmla="*/ 0 h 381"/>
                <a:gd name="T18" fmla="*/ 104 w 365"/>
                <a:gd name="T19" fmla="*/ 24 h 381"/>
                <a:gd name="T20" fmla="*/ 57 w 365"/>
                <a:gd name="T21" fmla="*/ 71 h 381"/>
                <a:gd name="T22" fmla="*/ 49 w 365"/>
                <a:gd name="T23" fmla="*/ 100 h 381"/>
                <a:gd name="T24" fmla="*/ 28 w 365"/>
                <a:gd name="T25" fmla="*/ 139 h 381"/>
                <a:gd name="T26" fmla="*/ 22 w 365"/>
                <a:gd name="T27" fmla="*/ 163 h 381"/>
                <a:gd name="T28" fmla="*/ 11 w 365"/>
                <a:gd name="T29" fmla="*/ 205 h 381"/>
                <a:gd name="T30" fmla="*/ 2 w 365"/>
                <a:gd name="T31" fmla="*/ 237 h 381"/>
                <a:gd name="T32" fmla="*/ 8 w 365"/>
                <a:gd name="T33" fmla="*/ 269 h 381"/>
                <a:gd name="T34" fmla="*/ 1 w 365"/>
                <a:gd name="T35" fmla="*/ 301 h 381"/>
                <a:gd name="T36" fmla="*/ 10 w 365"/>
                <a:gd name="T37" fmla="*/ 332 h 381"/>
                <a:gd name="T38" fmla="*/ 16 w 365"/>
                <a:gd name="T39" fmla="*/ 363 h 381"/>
                <a:gd name="T40" fmla="*/ 48 w 365"/>
                <a:gd name="T41" fmla="*/ 381 h 381"/>
                <a:gd name="T42" fmla="*/ 82 w 365"/>
                <a:gd name="T43" fmla="*/ 363 h 381"/>
                <a:gd name="T44" fmla="*/ 85 w 365"/>
                <a:gd name="T45" fmla="*/ 325 h 381"/>
                <a:gd name="T46" fmla="*/ 80 w 365"/>
                <a:gd name="T47" fmla="*/ 298 h 381"/>
                <a:gd name="T48" fmla="*/ 73 w 365"/>
                <a:gd name="T49" fmla="*/ 271 h 381"/>
                <a:gd name="T50" fmla="*/ 81 w 365"/>
                <a:gd name="T51" fmla="*/ 240 h 381"/>
                <a:gd name="T52" fmla="*/ 85 w 365"/>
                <a:gd name="T53" fmla="*/ 210 h 381"/>
                <a:gd name="T54" fmla="*/ 86 w 365"/>
                <a:gd name="T55" fmla="*/ 179 h 381"/>
                <a:gd name="T56" fmla="*/ 104 w 365"/>
                <a:gd name="T57" fmla="*/ 155 h 381"/>
                <a:gd name="T58" fmla="*/ 104 w 365"/>
                <a:gd name="T59" fmla="*/ 190 h 381"/>
                <a:gd name="T60" fmla="*/ 137 w 365"/>
                <a:gd name="T61" fmla="*/ 256 h 381"/>
                <a:gd name="T62" fmla="*/ 177 w 365"/>
                <a:gd name="T63" fmla="*/ 293 h 381"/>
                <a:gd name="T64" fmla="*/ 212 w 365"/>
                <a:gd name="T65" fmla="*/ 284 h 381"/>
                <a:gd name="T66" fmla="*/ 249 w 365"/>
                <a:gd name="T67" fmla="*/ 245 h 381"/>
                <a:gd name="T68" fmla="*/ 270 w 365"/>
                <a:gd name="T69" fmla="*/ 186 h 381"/>
                <a:gd name="T70" fmla="*/ 227 w 365"/>
                <a:gd name="T71" fmla="*/ 204 h 381"/>
                <a:gd name="T72" fmla="*/ 197 w 365"/>
                <a:gd name="T73" fmla="*/ 185 h 381"/>
                <a:gd name="T74" fmla="*/ 218 w 365"/>
                <a:gd name="T75" fmla="*/ 226 h 381"/>
                <a:gd name="T76" fmla="*/ 183 w 365"/>
                <a:gd name="T77" fmla="*/ 182 h 381"/>
                <a:gd name="T78" fmla="*/ 167 w 365"/>
                <a:gd name="T79" fmla="*/ 198 h 381"/>
                <a:gd name="T80" fmla="*/ 122 w 365"/>
                <a:gd name="T81" fmla="*/ 191 h 381"/>
                <a:gd name="T82" fmla="*/ 144 w 365"/>
                <a:gd name="T83" fmla="*/ 167 h 381"/>
                <a:gd name="T84" fmla="*/ 169 w 365"/>
                <a:gd name="T85" fmla="*/ 174 h 381"/>
                <a:gd name="T86" fmla="*/ 179 w 365"/>
                <a:gd name="T87" fmla="*/ 178 h 381"/>
                <a:gd name="T88" fmla="*/ 195 w 365"/>
                <a:gd name="T89" fmla="*/ 177 h 381"/>
                <a:gd name="T90" fmla="*/ 203 w 365"/>
                <a:gd name="T91" fmla="*/ 176 h 381"/>
                <a:gd name="T92" fmla="*/ 242 w 365"/>
                <a:gd name="T93" fmla="*/ 146 h 381"/>
                <a:gd name="T94" fmla="*/ 227 w 365"/>
                <a:gd name="T95" fmla="*/ 167 h 381"/>
                <a:gd name="T96" fmla="*/ 255 w 365"/>
                <a:gd name="T97" fmla="*/ 186 h 381"/>
                <a:gd name="T98" fmla="*/ 270 w 365"/>
                <a:gd name="T99" fmla="*/ 183 h 381"/>
                <a:gd name="T100" fmla="*/ 270 w 365"/>
                <a:gd name="T101" fmla="*/ 171 h 381"/>
                <a:gd name="T102" fmla="*/ 278 w 365"/>
                <a:gd name="T103" fmla="*/ 173 h 381"/>
                <a:gd name="T104" fmla="*/ 276 w 365"/>
                <a:gd name="T105" fmla="*/ 194 h 381"/>
                <a:gd name="T106" fmla="*/ 287 w 365"/>
                <a:gd name="T107" fmla="*/ 229 h 381"/>
                <a:gd name="T108" fmla="*/ 286 w 365"/>
                <a:gd name="T109" fmla="*/ 259 h 381"/>
                <a:gd name="T110" fmla="*/ 285 w 365"/>
                <a:gd name="T111" fmla="*/ 287 h 381"/>
                <a:gd name="T112" fmla="*/ 289 w 365"/>
                <a:gd name="T113" fmla="*/ 311 h 381"/>
                <a:gd name="T114" fmla="*/ 277 w 365"/>
                <a:gd name="T115" fmla="*/ 350 h 381"/>
                <a:gd name="T116" fmla="*/ 301 w 365"/>
                <a:gd name="T117" fmla="*/ 378 h 381"/>
                <a:gd name="T118" fmla="*/ 338 w 365"/>
                <a:gd name="T119" fmla="*/ 374 h 381"/>
                <a:gd name="T120" fmla="*/ 356 w 365"/>
                <a:gd name="T121" fmla="*/ 342 h 381"/>
                <a:gd name="T122" fmla="*/ 358 w 365"/>
                <a:gd name="T123" fmla="*/ 317 h 3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65" h="381">
                  <a:moveTo>
                    <a:pt x="365" y="293"/>
                  </a:moveTo>
                  <a:lnTo>
                    <a:pt x="365" y="287"/>
                  </a:lnTo>
                  <a:lnTo>
                    <a:pt x="362" y="280"/>
                  </a:lnTo>
                  <a:lnTo>
                    <a:pt x="360" y="274"/>
                  </a:lnTo>
                  <a:lnTo>
                    <a:pt x="357" y="269"/>
                  </a:lnTo>
                  <a:lnTo>
                    <a:pt x="360" y="263"/>
                  </a:lnTo>
                  <a:lnTo>
                    <a:pt x="362" y="258"/>
                  </a:lnTo>
                  <a:lnTo>
                    <a:pt x="364" y="252"/>
                  </a:lnTo>
                  <a:lnTo>
                    <a:pt x="364" y="245"/>
                  </a:lnTo>
                  <a:lnTo>
                    <a:pt x="362" y="237"/>
                  </a:lnTo>
                  <a:lnTo>
                    <a:pt x="360" y="228"/>
                  </a:lnTo>
                  <a:lnTo>
                    <a:pt x="356" y="222"/>
                  </a:lnTo>
                  <a:lnTo>
                    <a:pt x="350" y="215"/>
                  </a:lnTo>
                  <a:lnTo>
                    <a:pt x="352" y="210"/>
                  </a:lnTo>
                  <a:lnTo>
                    <a:pt x="355" y="205"/>
                  </a:lnTo>
                  <a:lnTo>
                    <a:pt x="356" y="199"/>
                  </a:lnTo>
                  <a:lnTo>
                    <a:pt x="356" y="194"/>
                  </a:lnTo>
                  <a:lnTo>
                    <a:pt x="355" y="181"/>
                  </a:lnTo>
                  <a:lnTo>
                    <a:pt x="349" y="171"/>
                  </a:lnTo>
                  <a:lnTo>
                    <a:pt x="342" y="163"/>
                  </a:lnTo>
                  <a:lnTo>
                    <a:pt x="332" y="157"/>
                  </a:lnTo>
                  <a:lnTo>
                    <a:pt x="334" y="152"/>
                  </a:lnTo>
                  <a:lnTo>
                    <a:pt x="335" y="148"/>
                  </a:lnTo>
                  <a:lnTo>
                    <a:pt x="337" y="143"/>
                  </a:lnTo>
                  <a:lnTo>
                    <a:pt x="337" y="139"/>
                  </a:lnTo>
                  <a:lnTo>
                    <a:pt x="335" y="127"/>
                  </a:lnTo>
                  <a:lnTo>
                    <a:pt x="331" y="117"/>
                  </a:lnTo>
                  <a:lnTo>
                    <a:pt x="324" y="109"/>
                  </a:lnTo>
                  <a:lnTo>
                    <a:pt x="315" y="103"/>
                  </a:lnTo>
                  <a:lnTo>
                    <a:pt x="315" y="100"/>
                  </a:lnTo>
                  <a:lnTo>
                    <a:pt x="316" y="98"/>
                  </a:lnTo>
                  <a:lnTo>
                    <a:pt x="316" y="97"/>
                  </a:lnTo>
                  <a:lnTo>
                    <a:pt x="316" y="95"/>
                  </a:lnTo>
                  <a:lnTo>
                    <a:pt x="315" y="86"/>
                  </a:lnTo>
                  <a:lnTo>
                    <a:pt x="312" y="77"/>
                  </a:lnTo>
                  <a:lnTo>
                    <a:pt x="307" y="70"/>
                  </a:lnTo>
                  <a:lnTo>
                    <a:pt x="301" y="63"/>
                  </a:lnTo>
                  <a:lnTo>
                    <a:pt x="294" y="50"/>
                  </a:lnTo>
                  <a:lnTo>
                    <a:pt x="285" y="39"/>
                  </a:lnTo>
                  <a:lnTo>
                    <a:pt x="273" y="27"/>
                  </a:lnTo>
                  <a:lnTo>
                    <a:pt x="259" y="18"/>
                  </a:lnTo>
                  <a:lnTo>
                    <a:pt x="243" y="11"/>
                  </a:lnTo>
                  <a:lnTo>
                    <a:pt x="225" y="5"/>
                  </a:lnTo>
                  <a:lnTo>
                    <a:pt x="206" y="2"/>
                  </a:lnTo>
                  <a:lnTo>
                    <a:pt x="186" y="0"/>
                  </a:lnTo>
                  <a:lnTo>
                    <a:pt x="167" y="2"/>
                  </a:lnTo>
                  <a:lnTo>
                    <a:pt x="150" y="5"/>
                  </a:lnTo>
                  <a:lnTo>
                    <a:pt x="133" y="9"/>
                  </a:lnTo>
                  <a:lnTo>
                    <a:pt x="118" y="16"/>
                  </a:lnTo>
                  <a:lnTo>
                    <a:pt x="104" y="24"/>
                  </a:lnTo>
                  <a:lnTo>
                    <a:pt x="93" y="34"/>
                  </a:lnTo>
                  <a:lnTo>
                    <a:pt x="83" y="45"/>
                  </a:lnTo>
                  <a:lnTo>
                    <a:pt x="76" y="57"/>
                  </a:lnTo>
                  <a:lnTo>
                    <a:pt x="65" y="62"/>
                  </a:lnTo>
                  <a:lnTo>
                    <a:pt x="57" y="71"/>
                  </a:lnTo>
                  <a:lnTo>
                    <a:pt x="51" y="82"/>
                  </a:lnTo>
                  <a:lnTo>
                    <a:pt x="49" y="95"/>
                  </a:lnTo>
                  <a:lnTo>
                    <a:pt x="49" y="97"/>
                  </a:lnTo>
                  <a:lnTo>
                    <a:pt x="49" y="98"/>
                  </a:lnTo>
                  <a:lnTo>
                    <a:pt x="49" y="100"/>
                  </a:lnTo>
                  <a:lnTo>
                    <a:pt x="49" y="103"/>
                  </a:lnTo>
                  <a:lnTo>
                    <a:pt x="40" y="109"/>
                  </a:lnTo>
                  <a:lnTo>
                    <a:pt x="34" y="117"/>
                  </a:lnTo>
                  <a:lnTo>
                    <a:pt x="29" y="127"/>
                  </a:lnTo>
                  <a:lnTo>
                    <a:pt x="28" y="139"/>
                  </a:lnTo>
                  <a:lnTo>
                    <a:pt x="28" y="143"/>
                  </a:lnTo>
                  <a:lnTo>
                    <a:pt x="29" y="148"/>
                  </a:lnTo>
                  <a:lnTo>
                    <a:pt x="30" y="152"/>
                  </a:lnTo>
                  <a:lnTo>
                    <a:pt x="32" y="157"/>
                  </a:lnTo>
                  <a:lnTo>
                    <a:pt x="22" y="163"/>
                  </a:lnTo>
                  <a:lnTo>
                    <a:pt x="16" y="171"/>
                  </a:lnTo>
                  <a:lnTo>
                    <a:pt x="10" y="181"/>
                  </a:lnTo>
                  <a:lnTo>
                    <a:pt x="9" y="194"/>
                  </a:lnTo>
                  <a:lnTo>
                    <a:pt x="9" y="199"/>
                  </a:lnTo>
                  <a:lnTo>
                    <a:pt x="11" y="205"/>
                  </a:lnTo>
                  <a:lnTo>
                    <a:pt x="12" y="210"/>
                  </a:lnTo>
                  <a:lnTo>
                    <a:pt x="16" y="215"/>
                  </a:lnTo>
                  <a:lnTo>
                    <a:pt x="10" y="222"/>
                  </a:lnTo>
                  <a:lnTo>
                    <a:pt x="5" y="228"/>
                  </a:lnTo>
                  <a:lnTo>
                    <a:pt x="2" y="237"/>
                  </a:lnTo>
                  <a:lnTo>
                    <a:pt x="1" y="245"/>
                  </a:lnTo>
                  <a:lnTo>
                    <a:pt x="1" y="252"/>
                  </a:lnTo>
                  <a:lnTo>
                    <a:pt x="3" y="258"/>
                  </a:lnTo>
                  <a:lnTo>
                    <a:pt x="4" y="263"/>
                  </a:lnTo>
                  <a:lnTo>
                    <a:pt x="8" y="269"/>
                  </a:lnTo>
                  <a:lnTo>
                    <a:pt x="4" y="274"/>
                  </a:lnTo>
                  <a:lnTo>
                    <a:pt x="2" y="280"/>
                  </a:lnTo>
                  <a:lnTo>
                    <a:pt x="1" y="287"/>
                  </a:lnTo>
                  <a:lnTo>
                    <a:pt x="0" y="293"/>
                  </a:lnTo>
                  <a:lnTo>
                    <a:pt x="1" y="301"/>
                  </a:lnTo>
                  <a:lnTo>
                    <a:pt x="3" y="309"/>
                  </a:lnTo>
                  <a:lnTo>
                    <a:pt x="8" y="317"/>
                  </a:lnTo>
                  <a:lnTo>
                    <a:pt x="13" y="323"/>
                  </a:lnTo>
                  <a:lnTo>
                    <a:pt x="11" y="327"/>
                  </a:lnTo>
                  <a:lnTo>
                    <a:pt x="10" y="332"/>
                  </a:lnTo>
                  <a:lnTo>
                    <a:pt x="9" y="337"/>
                  </a:lnTo>
                  <a:lnTo>
                    <a:pt x="9" y="342"/>
                  </a:lnTo>
                  <a:lnTo>
                    <a:pt x="10" y="350"/>
                  </a:lnTo>
                  <a:lnTo>
                    <a:pt x="12" y="356"/>
                  </a:lnTo>
                  <a:lnTo>
                    <a:pt x="16" y="363"/>
                  </a:lnTo>
                  <a:lnTo>
                    <a:pt x="20" y="370"/>
                  </a:lnTo>
                  <a:lnTo>
                    <a:pt x="27" y="374"/>
                  </a:lnTo>
                  <a:lnTo>
                    <a:pt x="34" y="378"/>
                  </a:lnTo>
                  <a:lnTo>
                    <a:pt x="40" y="380"/>
                  </a:lnTo>
                  <a:lnTo>
                    <a:pt x="48" y="381"/>
                  </a:lnTo>
                  <a:lnTo>
                    <a:pt x="56" y="380"/>
                  </a:lnTo>
                  <a:lnTo>
                    <a:pt x="64" y="378"/>
                  </a:lnTo>
                  <a:lnTo>
                    <a:pt x="71" y="374"/>
                  </a:lnTo>
                  <a:lnTo>
                    <a:pt x="77" y="370"/>
                  </a:lnTo>
                  <a:lnTo>
                    <a:pt x="82" y="363"/>
                  </a:lnTo>
                  <a:lnTo>
                    <a:pt x="85" y="356"/>
                  </a:lnTo>
                  <a:lnTo>
                    <a:pt x="87" y="350"/>
                  </a:lnTo>
                  <a:lnTo>
                    <a:pt x="89" y="342"/>
                  </a:lnTo>
                  <a:lnTo>
                    <a:pt x="87" y="333"/>
                  </a:lnTo>
                  <a:lnTo>
                    <a:pt x="85" y="325"/>
                  </a:lnTo>
                  <a:lnTo>
                    <a:pt x="81" y="318"/>
                  </a:lnTo>
                  <a:lnTo>
                    <a:pt x="75" y="311"/>
                  </a:lnTo>
                  <a:lnTo>
                    <a:pt x="77" y="307"/>
                  </a:lnTo>
                  <a:lnTo>
                    <a:pt x="78" y="302"/>
                  </a:lnTo>
                  <a:lnTo>
                    <a:pt x="80" y="298"/>
                  </a:lnTo>
                  <a:lnTo>
                    <a:pt x="80" y="293"/>
                  </a:lnTo>
                  <a:lnTo>
                    <a:pt x="80" y="287"/>
                  </a:lnTo>
                  <a:lnTo>
                    <a:pt x="78" y="281"/>
                  </a:lnTo>
                  <a:lnTo>
                    <a:pt x="76" y="275"/>
                  </a:lnTo>
                  <a:lnTo>
                    <a:pt x="73" y="271"/>
                  </a:lnTo>
                  <a:lnTo>
                    <a:pt x="76" y="265"/>
                  </a:lnTo>
                  <a:lnTo>
                    <a:pt x="80" y="259"/>
                  </a:lnTo>
                  <a:lnTo>
                    <a:pt x="81" y="252"/>
                  </a:lnTo>
                  <a:lnTo>
                    <a:pt x="82" y="245"/>
                  </a:lnTo>
                  <a:lnTo>
                    <a:pt x="81" y="240"/>
                  </a:lnTo>
                  <a:lnTo>
                    <a:pt x="80" y="234"/>
                  </a:lnTo>
                  <a:lnTo>
                    <a:pt x="77" y="229"/>
                  </a:lnTo>
                  <a:lnTo>
                    <a:pt x="75" y="224"/>
                  </a:lnTo>
                  <a:lnTo>
                    <a:pt x="81" y="217"/>
                  </a:lnTo>
                  <a:lnTo>
                    <a:pt x="85" y="210"/>
                  </a:lnTo>
                  <a:lnTo>
                    <a:pt x="87" y="203"/>
                  </a:lnTo>
                  <a:lnTo>
                    <a:pt x="89" y="194"/>
                  </a:lnTo>
                  <a:lnTo>
                    <a:pt x="89" y="189"/>
                  </a:lnTo>
                  <a:lnTo>
                    <a:pt x="87" y="183"/>
                  </a:lnTo>
                  <a:lnTo>
                    <a:pt x="86" y="179"/>
                  </a:lnTo>
                  <a:lnTo>
                    <a:pt x="84" y="174"/>
                  </a:lnTo>
                  <a:lnTo>
                    <a:pt x="91" y="171"/>
                  </a:lnTo>
                  <a:lnTo>
                    <a:pt x="96" y="167"/>
                  </a:lnTo>
                  <a:lnTo>
                    <a:pt x="101" y="162"/>
                  </a:lnTo>
                  <a:lnTo>
                    <a:pt x="104" y="155"/>
                  </a:lnTo>
                  <a:lnTo>
                    <a:pt x="103" y="160"/>
                  </a:lnTo>
                  <a:lnTo>
                    <a:pt x="103" y="164"/>
                  </a:lnTo>
                  <a:lnTo>
                    <a:pt x="103" y="170"/>
                  </a:lnTo>
                  <a:lnTo>
                    <a:pt x="103" y="174"/>
                  </a:lnTo>
                  <a:lnTo>
                    <a:pt x="104" y="190"/>
                  </a:lnTo>
                  <a:lnTo>
                    <a:pt x="108" y="206"/>
                  </a:lnTo>
                  <a:lnTo>
                    <a:pt x="112" y="220"/>
                  </a:lnTo>
                  <a:lnTo>
                    <a:pt x="119" y="234"/>
                  </a:lnTo>
                  <a:lnTo>
                    <a:pt x="127" y="246"/>
                  </a:lnTo>
                  <a:lnTo>
                    <a:pt x="137" y="256"/>
                  </a:lnTo>
                  <a:lnTo>
                    <a:pt x="146" y="265"/>
                  </a:lnTo>
                  <a:lnTo>
                    <a:pt x="157" y="271"/>
                  </a:lnTo>
                  <a:lnTo>
                    <a:pt x="173" y="288"/>
                  </a:lnTo>
                  <a:lnTo>
                    <a:pt x="174" y="290"/>
                  </a:lnTo>
                  <a:lnTo>
                    <a:pt x="177" y="293"/>
                  </a:lnTo>
                  <a:lnTo>
                    <a:pt x="183" y="297"/>
                  </a:lnTo>
                  <a:lnTo>
                    <a:pt x="192" y="297"/>
                  </a:lnTo>
                  <a:lnTo>
                    <a:pt x="201" y="293"/>
                  </a:lnTo>
                  <a:lnTo>
                    <a:pt x="208" y="289"/>
                  </a:lnTo>
                  <a:lnTo>
                    <a:pt x="212" y="284"/>
                  </a:lnTo>
                  <a:lnTo>
                    <a:pt x="213" y="283"/>
                  </a:lnTo>
                  <a:lnTo>
                    <a:pt x="224" y="268"/>
                  </a:lnTo>
                  <a:lnTo>
                    <a:pt x="233" y="262"/>
                  </a:lnTo>
                  <a:lnTo>
                    <a:pt x="242" y="254"/>
                  </a:lnTo>
                  <a:lnTo>
                    <a:pt x="249" y="245"/>
                  </a:lnTo>
                  <a:lnTo>
                    <a:pt x="256" y="235"/>
                  </a:lnTo>
                  <a:lnTo>
                    <a:pt x="261" y="224"/>
                  </a:lnTo>
                  <a:lnTo>
                    <a:pt x="266" y="212"/>
                  </a:lnTo>
                  <a:lnTo>
                    <a:pt x="268" y="199"/>
                  </a:lnTo>
                  <a:lnTo>
                    <a:pt x="270" y="186"/>
                  </a:lnTo>
                  <a:lnTo>
                    <a:pt x="255" y="185"/>
                  </a:lnTo>
                  <a:lnTo>
                    <a:pt x="251" y="191"/>
                  </a:lnTo>
                  <a:lnTo>
                    <a:pt x="246" y="197"/>
                  </a:lnTo>
                  <a:lnTo>
                    <a:pt x="237" y="201"/>
                  </a:lnTo>
                  <a:lnTo>
                    <a:pt x="227" y="204"/>
                  </a:lnTo>
                  <a:lnTo>
                    <a:pt x="216" y="203"/>
                  </a:lnTo>
                  <a:lnTo>
                    <a:pt x="208" y="198"/>
                  </a:lnTo>
                  <a:lnTo>
                    <a:pt x="202" y="192"/>
                  </a:lnTo>
                  <a:lnTo>
                    <a:pt x="199" y="186"/>
                  </a:lnTo>
                  <a:lnTo>
                    <a:pt x="197" y="185"/>
                  </a:lnTo>
                  <a:lnTo>
                    <a:pt x="196" y="183"/>
                  </a:lnTo>
                  <a:lnTo>
                    <a:pt x="195" y="183"/>
                  </a:lnTo>
                  <a:lnTo>
                    <a:pt x="194" y="182"/>
                  </a:lnTo>
                  <a:lnTo>
                    <a:pt x="195" y="226"/>
                  </a:lnTo>
                  <a:lnTo>
                    <a:pt x="218" y="226"/>
                  </a:lnTo>
                  <a:lnTo>
                    <a:pt x="186" y="236"/>
                  </a:lnTo>
                  <a:lnTo>
                    <a:pt x="167" y="226"/>
                  </a:lnTo>
                  <a:lnTo>
                    <a:pt x="190" y="226"/>
                  </a:lnTo>
                  <a:lnTo>
                    <a:pt x="187" y="182"/>
                  </a:lnTo>
                  <a:lnTo>
                    <a:pt x="183" y="182"/>
                  </a:lnTo>
                  <a:lnTo>
                    <a:pt x="179" y="183"/>
                  </a:lnTo>
                  <a:lnTo>
                    <a:pt x="177" y="186"/>
                  </a:lnTo>
                  <a:lnTo>
                    <a:pt x="175" y="187"/>
                  </a:lnTo>
                  <a:lnTo>
                    <a:pt x="173" y="194"/>
                  </a:lnTo>
                  <a:lnTo>
                    <a:pt x="167" y="198"/>
                  </a:lnTo>
                  <a:lnTo>
                    <a:pt x="158" y="203"/>
                  </a:lnTo>
                  <a:lnTo>
                    <a:pt x="148" y="204"/>
                  </a:lnTo>
                  <a:lnTo>
                    <a:pt x="138" y="203"/>
                  </a:lnTo>
                  <a:lnTo>
                    <a:pt x="129" y="198"/>
                  </a:lnTo>
                  <a:lnTo>
                    <a:pt x="122" y="191"/>
                  </a:lnTo>
                  <a:lnTo>
                    <a:pt x="120" y="185"/>
                  </a:lnTo>
                  <a:lnTo>
                    <a:pt x="122" y="178"/>
                  </a:lnTo>
                  <a:lnTo>
                    <a:pt x="127" y="172"/>
                  </a:lnTo>
                  <a:lnTo>
                    <a:pt x="135" y="169"/>
                  </a:lnTo>
                  <a:lnTo>
                    <a:pt x="144" y="167"/>
                  </a:lnTo>
                  <a:lnTo>
                    <a:pt x="123" y="160"/>
                  </a:lnTo>
                  <a:lnTo>
                    <a:pt x="127" y="153"/>
                  </a:lnTo>
                  <a:lnTo>
                    <a:pt x="174" y="168"/>
                  </a:lnTo>
                  <a:lnTo>
                    <a:pt x="168" y="173"/>
                  </a:lnTo>
                  <a:lnTo>
                    <a:pt x="169" y="174"/>
                  </a:lnTo>
                  <a:lnTo>
                    <a:pt x="172" y="177"/>
                  </a:lnTo>
                  <a:lnTo>
                    <a:pt x="173" y="178"/>
                  </a:lnTo>
                  <a:lnTo>
                    <a:pt x="174" y="180"/>
                  </a:lnTo>
                  <a:lnTo>
                    <a:pt x="176" y="179"/>
                  </a:lnTo>
                  <a:lnTo>
                    <a:pt x="179" y="178"/>
                  </a:lnTo>
                  <a:lnTo>
                    <a:pt x="183" y="177"/>
                  </a:lnTo>
                  <a:lnTo>
                    <a:pt x="187" y="176"/>
                  </a:lnTo>
                  <a:lnTo>
                    <a:pt x="185" y="124"/>
                  </a:lnTo>
                  <a:lnTo>
                    <a:pt x="193" y="177"/>
                  </a:lnTo>
                  <a:lnTo>
                    <a:pt x="195" y="177"/>
                  </a:lnTo>
                  <a:lnTo>
                    <a:pt x="197" y="178"/>
                  </a:lnTo>
                  <a:lnTo>
                    <a:pt x="199" y="178"/>
                  </a:lnTo>
                  <a:lnTo>
                    <a:pt x="201" y="179"/>
                  </a:lnTo>
                  <a:lnTo>
                    <a:pt x="202" y="178"/>
                  </a:lnTo>
                  <a:lnTo>
                    <a:pt x="203" y="176"/>
                  </a:lnTo>
                  <a:lnTo>
                    <a:pt x="204" y="174"/>
                  </a:lnTo>
                  <a:lnTo>
                    <a:pt x="205" y="173"/>
                  </a:lnTo>
                  <a:lnTo>
                    <a:pt x="204" y="172"/>
                  </a:lnTo>
                  <a:lnTo>
                    <a:pt x="232" y="142"/>
                  </a:lnTo>
                  <a:lnTo>
                    <a:pt x="242" y="146"/>
                  </a:lnTo>
                  <a:lnTo>
                    <a:pt x="219" y="168"/>
                  </a:lnTo>
                  <a:lnTo>
                    <a:pt x="221" y="167"/>
                  </a:lnTo>
                  <a:lnTo>
                    <a:pt x="223" y="167"/>
                  </a:lnTo>
                  <a:lnTo>
                    <a:pt x="224" y="167"/>
                  </a:lnTo>
                  <a:lnTo>
                    <a:pt x="227" y="167"/>
                  </a:lnTo>
                  <a:lnTo>
                    <a:pt x="238" y="168"/>
                  </a:lnTo>
                  <a:lnTo>
                    <a:pt x="247" y="172"/>
                  </a:lnTo>
                  <a:lnTo>
                    <a:pt x="252" y="178"/>
                  </a:lnTo>
                  <a:lnTo>
                    <a:pt x="255" y="185"/>
                  </a:lnTo>
                  <a:lnTo>
                    <a:pt x="255" y="186"/>
                  </a:lnTo>
                  <a:lnTo>
                    <a:pt x="255" y="186"/>
                  </a:lnTo>
                  <a:lnTo>
                    <a:pt x="255" y="186"/>
                  </a:lnTo>
                  <a:lnTo>
                    <a:pt x="255" y="186"/>
                  </a:lnTo>
                  <a:lnTo>
                    <a:pt x="270" y="186"/>
                  </a:lnTo>
                  <a:lnTo>
                    <a:pt x="270" y="183"/>
                  </a:lnTo>
                  <a:lnTo>
                    <a:pt x="270" y="180"/>
                  </a:lnTo>
                  <a:lnTo>
                    <a:pt x="270" y="177"/>
                  </a:lnTo>
                  <a:lnTo>
                    <a:pt x="270" y="174"/>
                  </a:lnTo>
                  <a:lnTo>
                    <a:pt x="270" y="173"/>
                  </a:lnTo>
                  <a:lnTo>
                    <a:pt x="270" y="171"/>
                  </a:lnTo>
                  <a:lnTo>
                    <a:pt x="270" y="170"/>
                  </a:lnTo>
                  <a:lnTo>
                    <a:pt x="270" y="169"/>
                  </a:lnTo>
                  <a:lnTo>
                    <a:pt x="273" y="170"/>
                  </a:lnTo>
                  <a:lnTo>
                    <a:pt x="276" y="172"/>
                  </a:lnTo>
                  <a:lnTo>
                    <a:pt x="278" y="173"/>
                  </a:lnTo>
                  <a:lnTo>
                    <a:pt x="280" y="174"/>
                  </a:lnTo>
                  <a:lnTo>
                    <a:pt x="279" y="179"/>
                  </a:lnTo>
                  <a:lnTo>
                    <a:pt x="277" y="183"/>
                  </a:lnTo>
                  <a:lnTo>
                    <a:pt x="276" y="189"/>
                  </a:lnTo>
                  <a:lnTo>
                    <a:pt x="276" y="194"/>
                  </a:lnTo>
                  <a:lnTo>
                    <a:pt x="277" y="203"/>
                  </a:lnTo>
                  <a:lnTo>
                    <a:pt x="279" y="210"/>
                  </a:lnTo>
                  <a:lnTo>
                    <a:pt x="284" y="217"/>
                  </a:lnTo>
                  <a:lnTo>
                    <a:pt x="289" y="224"/>
                  </a:lnTo>
                  <a:lnTo>
                    <a:pt x="287" y="229"/>
                  </a:lnTo>
                  <a:lnTo>
                    <a:pt x="285" y="234"/>
                  </a:lnTo>
                  <a:lnTo>
                    <a:pt x="284" y="240"/>
                  </a:lnTo>
                  <a:lnTo>
                    <a:pt x="284" y="245"/>
                  </a:lnTo>
                  <a:lnTo>
                    <a:pt x="285" y="252"/>
                  </a:lnTo>
                  <a:lnTo>
                    <a:pt x="286" y="259"/>
                  </a:lnTo>
                  <a:lnTo>
                    <a:pt x="288" y="265"/>
                  </a:lnTo>
                  <a:lnTo>
                    <a:pt x="292" y="271"/>
                  </a:lnTo>
                  <a:lnTo>
                    <a:pt x="288" y="275"/>
                  </a:lnTo>
                  <a:lnTo>
                    <a:pt x="287" y="281"/>
                  </a:lnTo>
                  <a:lnTo>
                    <a:pt x="285" y="287"/>
                  </a:lnTo>
                  <a:lnTo>
                    <a:pt x="285" y="293"/>
                  </a:lnTo>
                  <a:lnTo>
                    <a:pt x="285" y="298"/>
                  </a:lnTo>
                  <a:lnTo>
                    <a:pt x="286" y="302"/>
                  </a:lnTo>
                  <a:lnTo>
                    <a:pt x="287" y="307"/>
                  </a:lnTo>
                  <a:lnTo>
                    <a:pt x="289" y="311"/>
                  </a:lnTo>
                  <a:lnTo>
                    <a:pt x="284" y="318"/>
                  </a:lnTo>
                  <a:lnTo>
                    <a:pt x="279" y="325"/>
                  </a:lnTo>
                  <a:lnTo>
                    <a:pt x="277" y="333"/>
                  </a:lnTo>
                  <a:lnTo>
                    <a:pt x="276" y="342"/>
                  </a:lnTo>
                  <a:lnTo>
                    <a:pt x="277" y="350"/>
                  </a:lnTo>
                  <a:lnTo>
                    <a:pt x="279" y="356"/>
                  </a:lnTo>
                  <a:lnTo>
                    <a:pt x="283" y="363"/>
                  </a:lnTo>
                  <a:lnTo>
                    <a:pt x="288" y="370"/>
                  </a:lnTo>
                  <a:lnTo>
                    <a:pt x="294" y="374"/>
                  </a:lnTo>
                  <a:lnTo>
                    <a:pt x="301" y="378"/>
                  </a:lnTo>
                  <a:lnTo>
                    <a:pt x="309" y="380"/>
                  </a:lnTo>
                  <a:lnTo>
                    <a:pt x="316" y="381"/>
                  </a:lnTo>
                  <a:lnTo>
                    <a:pt x="324" y="380"/>
                  </a:lnTo>
                  <a:lnTo>
                    <a:pt x="331" y="378"/>
                  </a:lnTo>
                  <a:lnTo>
                    <a:pt x="338" y="374"/>
                  </a:lnTo>
                  <a:lnTo>
                    <a:pt x="344" y="370"/>
                  </a:lnTo>
                  <a:lnTo>
                    <a:pt x="349" y="363"/>
                  </a:lnTo>
                  <a:lnTo>
                    <a:pt x="352" y="356"/>
                  </a:lnTo>
                  <a:lnTo>
                    <a:pt x="355" y="350"/>
                  </a:lnTo>
                  <a:lnTo>
                    <a:pt x="356" y="342"/>
                  </a:lnTo>
                  <a:lnTo>
                    <a:pt x="356" y="337"/>
                  </a:lnTo>
                  <a:lnTo>
                    <a:pt x="355" y="332"/>
                  </a:lnTo>
                  <a:lnTo>
                    <a:pt x="353" y="327"/>
                  </a:lnTo>
                  <a:lnTo>
                    <a:pt x="352" y="323"/>
                  </a:lnTo>
                  <a:lnTo>
                    <a:pt x="358" y="317"/>
                  </a:lnTo>
                  <a:lnTo>
                    <a:pt x="361" y="309"/>
                  </a:lnTo>
                  <a:lnTo>
                    <a:pt x="364" y="301"/>
                  </a:lnTo>
                  <a:lnTo>
                    <a:pt x="365" y="293"/>
                  </a:lnTo>
                  <a:close/>
                </a:path>
              </a:pathLst>
            </a:custGeom>
            <a:solidFill>
              <a:schemeClr val="bg1"/>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7" name="Freeform 32"/>
            <p:cNvSpPr>
              <a:spLocks/>
            </p:cNvSpPr>
            <p:nvPr/>
          </p:nvSpPr>
          <p:spPr bwMode="auto">
            <a:xfrm>
              <a:off x="3674" y="2714"/>
              <a:ext cx="297" cy="206"/>
            </a:xfrm>
            <a:custGeom>
              <a:avLst/>
              <a:gdLst>
                <a:gd name="T0" fmla="*/ 293 w 297"/>
                <a:gd name="T1" fmla="*/ 18 h 206"/>
                <a:gd name="T2" fmla="*/ 269 w 297"/>
                <a:gd name="T3" fmla="*/ 1 h 206"/>
                <a:gd name="T4" fmla="*/ 234 w 297"/>
                <a:gd name="T5" fmla="*/ 1 h 206"/>
                <a:gd name="T6" fmla="*/ 209 w 297"/>
                <a:gd name="T7" fmla="*/ 6 h 206"/>
                <a:gd name="T8" fmla="*/ 78 w 297"/>
                <a:gd name="T9" fmla="*/ 8 h 206"/>
                <a:gd name="T10" fmla="*/ 69 w 297"/>
                <a:gd name="T11" fmla="*/ 70 h 206"/>
                <a:gd name="T12" fmla="*/ 54 w 297"/>
                <a:gd name="T13" fmla="*/ 81 h 206"/>
                <a:gd name="T14" fmla="*/ 32 w 297"/>
                <a:gd name="T15" fmla="*/ 100 h 206"/>
                <a:gd name="T16" fmla="*/ 9 w 297"/>
                <a:gd name="T17" fmla="*/ 122 h 206"/>
                <a:gd name="T18" fmla="*/ 2 w 297"/>
                <a:gd name="T19" fmla="*/ 132 h 206"/>
                <a:gd name="T20" fmla="*/ 0 w 297"/>
                <a:gd name="T21" fmla="*/ 133 h 206"/>
                <a:gd name="T22" fmla="*/ 7 w 297"/>
                <a:gd name="T23" fmla="*/ 134 h 206"/>
                <a:gd name="T24" fmla="*/ 21 w 297"/>
                <a:gd name="T25" fmla="*/ 137 h 206"/>
                <a:gd name="T26" fmla="*/ 33 w 297"/>
                <a:gd name="T27" fmla="*/ 145 h 206"/>
                <a:gd name="T28" fmla="*/ 43 w 297"/>
                <a:gd name="T29" fmla="*/ 157 h 206"/>
                <a:gd name="T30" fmla="*/ 51 w 297"/>
                <a:gd name="T31" fmla="*/ 178 h 206"/>
                <a:gd name="T32" fmla="*/ 57 w 297"/>
                <a:gd name="T33" fmla="*/ 197 h 206"/>
                <a:gd name="T34" fmla="*/ 66 w 297"/>
                <a:gd name="T35" fmla="*/ 205 h 206"/>
                <a:gd name="T36" fmla="*/ 80 w 297"/>
                <a:gd name="T37" fmla="*/ 201 h 206"/>
                <a:gd name="T38" fmla="*/ 99 w 297"/>
                <a:gd name="T39" fmla="*/ 197 h 206"/>
                <a:gd name="T40" fmla="*/ 119 w 297"/>
                <a:gd name="T41" fmla="*/ 191 h 206"/>
                <a:gd name="T42" fmla="*/ 149 w 297"/>
                <a:gd name="T43" fmla="*/ 132 h 206"/>
                <a:gd name="T44" fmla="*/ 126 w 297"/>
                <a:gd name="T45" fmla="*/ 135 h 206"/>
                <a:gd name="T46" fmla="*/ 121 w 297"/>
                <a:gd name="T47" fmla="*/ 132 h 206"/>
                <a:gd name="T48" fmla="*/ 132 w 297"/>
                <a:gd name="T49" fmla="*/ 125 h 206"/>
                <a:gd name="T50" fmla="*/ 143 w 297"/>
                <a:gd name="T51" fmla="*/ 127 h 206"/>
                <a:gd name="T52" fmla="*/ 167 w 297"/>
                <a:gd name="T53" fmla="*/ 113 h 206"/>
                <a:gd name="T54" fmla="*/ 173 w 297"/>
                <a:gd name="T55" fmla="*/ 97 h 206"/>
                <a:gd name="T56" fmla="*/ 183 w 297"/>
                <a:gd name="T57" fmla="*/ 89 h 206"/>
                <a:gd name="T58" fmla="*/ 180 w 297"/>
                <a:gd name="T59" fmla="*/ 101 h 206"/>
                <a:gd name="T60" fmla="*/ 156 w 297"/>
                <a:gd name="T61" fmla="*/ 127 h 206"/>
                <a:gd name="T62" fmla="*/ 153 w 297"/>
                <a:gd name="T63" fmla="*/ 129 h 206"/>
                <a:gd name="T64" fmla="*/ 149 w 297"/>
                <a:gd name="T65" fmla="*/ 132 h 206"/>
                <a:gd name="T66" fmla="*/ 135 w 297"/>
                <a:gd name="T67" fmla="*/ 186 h 206"/>
                <a:gd name="T68" fmla="*/ 145 w 297"/>
                <a:gd name="T69" fmla="*/ 181 h 206"/>
                <a:gd name="T70" fmla="*/ 156 w 297"/>
                <a:gd name="T71" fmla="*/ 175 h 206"/>
                <a:gd name="T72" fmla="*/ 167 w 297"/>
                <a:gd name="T73" fmla="*/ 171 h 206"/>
                <a:gd name="T74" fmla="*/ 172 w 297"/>
                <a:gd name="T75" fmla="*/ 166 h 206"/>
                <a:gd name="T76" fmla="*/ 176 w 297"/>
                <a:gd name="T77" fmla="*/ 165 h 206"/>
                <a:gd name="T78" fmla="*/ 176 w 297"/>
                <a:gd name="T79" fmla="*/ 183 h 206"/>
                <a:gd name="T80" fmla="*/ 183 w 297"/>
                <a:gd name="T81" fmla="*/ 180 h 206"/>
                <a:gd name="T82" fmla="*/ 200 w 297"/>
                <a:gd name="T83" fmla="*/ 171 h 206"/>
                <a:gd name="T84" fmla="*/ 220 w 297"/>
                <a:gd name="T85" fmla="*/ 160 h 206"/>
                <a:gd name="T86" fmla="*/ 235 w 297"/>
                <a:gd name="T87" fmla="*/ 150 h 206"/>
                <a:gd name="T88" fmla="*/ 250 w 297"/>
                <a:gd name="T89" fmla="*/ 135 h 206"/>
                <a:gd name="T90" fmla="*/ 255 w 297"/>
                <a:gd name="T91" fmla="*/ 128 h 206"/>
                <a:gd name="T92" fmla="*/ 255 w 297"/>
                <a:gd name="T93" fmla="*/ 110 h 206"/>
                <a:gd name="T94" fmla="*/ 266 w 297"/>
                <a:gd name="T95" fmla="*/ 102 h 206"/>
                <a:gd name="T96" fmla="*/ 282 w 297"/>
                <a:gd name="T97" fmla="*/ 83 h 206"/>
                <a:gd name="T98" fmla="*/ 295 w 297"/>
                <a:gd name="T99" fmla="*/ 54 h 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97" h="206">
                  <a:moveTo>
                    <a:pt x="297" y="35"/>
                  </a:moveTo>
                  <a:lnTo>
                    <a:pt x="293" y="18"/>
                  </a:lnTo>
                  <a:lnTo>
                    <a:pt x="283" y="7"/>
                  </a:lnTo>
                  <a:lnTo>
                    <a:pt x="269" y="1"/>
                  </a:lnTo>
                  <a:lnTo>
                    <a:pt x="252" y="0"/>
                  </a:lnTo>
                  <a:lnTo>
                    <a:pt x="234" y="1"/>
                  </a:lnTo>
                  <a:lnTo>
                    <a:pt x="219" y="4"/>
                  </a:lnTo>
                  <a:lnTo>
                    <a:pt x="209" y="6"/>
                  </a:lnTo>
                  <a:lnTo>
                    <a:pt x="205" y="7"/>
                  </a:lnTo>
                  <a:lnTo>
                    <a:pt x="78" y="8"/>
                  </a:lnTo>
                  <a:lnTo>
                    <a:pt x="71" y="68"/>
                  </a:lnTo>
                  <a:lnTo>
                    <a:pt x="69" y="70"/>
                  </a:lnTo>
                  <a:lnTo>
                    <a:pt x="63" y="74"/>
                  </a:lnTo>
                  <a:lnTo>
                    <a:pt x="54" y="81"/>
                  </a:lnTo>
                  <a:lnTo>
                    <a:pt x="43" y="90"/>
                  </a:lnTo>
                  <a:lnTo>
                    <a:pt x="32" y="100"/>
                  </a:lnTo>
                  <a:lnTo>
                    <a:pt x="19" y="111"/>
                  </a:lnTo>
                  <a:lnTo>
                    <a:pt x="9" y="122"/>
                  </a:lnTo>
                  <a:lnTo>
                    <a:pt x="2" y="130"/>
                  </a:lnTo>
                  <a:lnTo>
                    <a:pt x="2" y="132"/>
                  </a:lnTo>
                  <a:lnTo>
                    <a:pt x="2" y="132"/>
                  </a:lnTo>
                  <a:lnTo>
                    <a:pt x="0" y="133"/>
                  </a:lnTo>
                  <a:lnTo>
                    <a:pt x="0" y="134"/>
                  </a:lnTo>
                  <a:lnTo>
                    <a:pt x="7" y="134"/>
                  </a:lnTo>
                  <a:lnTo>
                    <a:pt x="14" y="135"/>
                  </a:lnTo>
                  <a:lnTo>
                    <a:pt x="21" y="137"/>
                  </a:lnTo>
                  <a:lnTo>
                    <a:pt x="27" y="141"/>
                  </a:lnTo>
                  <a:lnTo>
                    <a:pt x="33" y="145"/>
                  </a:lnTo>
                  <a:lnTo>
                    <a:pt x="39" y="151"/>
                  </a:lnTo>
                  <a:lnTo>
                    <a:pt x="43" y="157"/>
                  </a:lnTo>
                  <a:lnTo>
                    <a:pt x="48" y="166"/>
                  </a:lnTo>
                  <a:lnTo>
                    <a:pt x="51" y="178"/>
                  </a:lnTo>
                  <a:lnTo>
                    <a:pt x="54" y="188"/>
                  </a:lnTo>
                  <a:lnTo>
                    <a:pt x="57" y="197"/>
                  </a:lnTo>
                  <a:lnTo>
                    <a:pt x="59" y="206"/>
                  </a:lnTo>
                  <a:lnTo>
                    <a:pt x="66" y="205"/>
                  </a:lnTo>
                  <a:lnTo>
                    <a:pt x="72" y="203"/>
                  </a:lnTo>
                  <a:lnTo>
                    <a:pt x="80" y="201"/>
                  </a:lnTo>
                  <a:lnTo>
                    <a:pt x="89" y="200"/>
                  </a:lnTo>
                  <a:lnTo>
                    <a:pt x="99" y="197"/>
                  </a:lnTo>
                  <a:lnTo>
                    <a:pt x="109" y="194"/>
                  </a:lnTo>
                  <a:lnTo>
                    <a:pt x="119" y="191"/>
                  </a:lnTo>
                  <a:lnTo>
                    <a:pt x="129" y="188"/>
                  </a:lnTo>
                  <a:lnTo>
                    <a:pt x="149" y="132"/>
                  </a:lnTo>
                  <a:lnTo>
                    <a:pt x="135" y="136"/>
                  </a:lnTo>
                  <a:lnTo>
                    <a:pt x="126" y="135"/>
                  </a:lnTo>
                  <a:lnTo>
                    <a:pt x="122" y="133"/>
                  </a:lnTo>
                  <a:lnTo>
                    <a:pt x="121" y="132"/>
                  </a:lnTo>
                  <a:lnTo>
                    <a:pt x="131" y="124"/>
                  </a:lnTo>
                  <a:lnTo>
                    <a:pt x="132" y="125"/>
                  </a:lnTo>
                  <a:lnTo>
                    <a:pt x="136" y="127"/>
                  </a:lnTo>
                  <a:lnTo>
                    <a:pt x="143" y="127"/>
                  </a:lnTo>
                  <a:lnTo>
                    <a:pt x="155" y="122"/>
                  </a:lnTo>
                  <a:lnTo>
                    <a:pt x="167" y="113"/>
                  </a:lnTo>
                  <a:lnTo>
                    <a:pt x="171" y="104"/>
                  </a:lnTo>
                  <a:lnTo>
                    <a:pt x="173" y="97"/>
                  </a:lnTo>
                  <a:lnTo>
                    <a:pt x="173" y="95"/>
                  </a:lnTo>
                  <a:lnTo>
                    <a:pt x="183" y="89"/>
                  </a:lnTo>
                  <a:lnTo>
                    <a:pt x="183" y="92"/>
                  </a:lnTo>
                  <a:lnTo>
                    <a:pt x="180" y="101"/>
                  </a:lnTo>
                  <a:lnTo>
                    <a:pt x="172" y="114"/>
                  </a:lnTo>
                  <a:lnTo>
                    <a:pt x="156" y="127"/>
                  </a:lnTo>
                  <a:lnTo>
                    <a:pt x="154" y="128"/>
                  </a:lnTo>
                  <a:lnTo>
                    <a:pt x="153" y="129"/>
                  </a:lnTo>
                  <a:lnTo>
                    <a:pt x="151" y="130"/>
                  </a:lnTo>
                  <a:lnTo>
                    <a:pt x="149" y="132"/>
                  </a:lnTo>
                  <a:lnTo>
                    <a:pt x="129" y="188"/>
                  </a:lnTo>
                  <a:lnTo>
                    <a:pt x="135" y="186"/>
                  </a:lnTo>
                  <a:lnTo>
                    <a:pt x="140" y="183"/>
                  </a:lnTo>
                  <a:lnTo>
                    <a:pt x="145" y="181"/>
                  </a:lnTo>
                  <a:lnTo>
                    <a:pt x="151" y="179"/>
                  </a:lnTo>
                  <a:lnTo>
                    <a:pt x="156" y="175"/>
                  </a:lnTo>
                  <a:lnTo>
                    <a:pt x="161" y="173"/>
                  </a:lnTo>
                  <a:lnTo>
                    <a:pt x="167" y="171"/>
                  </a:lnTo>
                  <a:lnTo>
                    <a:pt x="171" y="168"/>
                  </a:lnTo>
                  <a:lnTo>
                    <a:pt x="172" y="166"/>
                  </a:lnTo>
                  <a:lnTo>
                    <a:pt x="174" y="165"/>
                  </a:lnTo>
                  <a:lnTo>
                    <a:pt x="176" y="165"/>
                  </a:lnTo>
                  <a:lnTo>
                    <a:pt x="177" y="164"/>
                  </a:lnTo>
                  <a:lnTo>
                    <a:pt x="176" y="183"/>
                  </a:lnTo>
                  <a:lnTo>
                    <a:pt x="178" y="182"/>
                  </a:lnTo>
                  <a:lnTo>
                    <a:pt x="183" y="180"/>
                  </a:lnTo>
                  <a:lnTo>
                    <a:pt x="191" y="175"/>
                  </a:lnTo>
                  <a:lnTo>
                    <a:pt x="200" y="171"/>
                  </a:lnTo>
                  <a:lnTo>
                    <a:pt x="210" y="165"/>
                  </a:lnTo>
                  <a:lnTo>
                    <a:pt x="220" y="160"/>
                  </a:lnTo>
                  <a:lnTo>
                    <a:pt x="229" y="154"/>
                  </a:lnTo>
                  <a:lnTo>
                    <a:pt x="235" y="150"/>
                  </a:lnTo>
                  <a:lnTo>
                    <a:pt x="243" y="142"/>
                  </a:lnTo>
                  <a:lnTo>
                    <a:pt x="250" y="135"/>
                  </a:lnTo>
                  <a:lnTo>
                    <a:pt x="254" y="130"/>
                  </a:lnTo>
                  <a:lnTo>
                    <a:pt x="255" y="128"/>
                  </a:lnTo>
                  <a:lnTo>
                    <a:pt x="253" y="111"/>
                  </a:lnTo>
                  <a:lnTo>
                    <a:pt x="255" y="110"/>
                  </a:lnTo>
                  <a:lnTo>
                    <a:pt x="260" y="107"/>
                  </a:lnTo>
                  <a:lnTo>
                    <a:pt x="266" y="102"/>
                  </a:lnTo>
                  <a:lnTo>
                    <a:pt x="274" y="95"/>
                  </a:lnTo>
                  <a:lnTo>
                    <a:pt x="282" y="83"/>
                  </a:lnTo>
                  <a:lnTo>
                    <a:pt x="289" y="71"/>
                  </a:lnTo>
                  <a:lnTo>
                    <a:pt x="295" y="54"/>
                  </a:lnTo>
                  <a:lnTo>
                    <a:pt x="297" y="35"/>
                  </a:lnTo>
                  <a:close/>
                </a:path>
              </a:pathLst>
            </a:custGeom>
            <a:solidFill>
              <a:schemeClr val="bg1"/>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17" name="TextBox 16"/>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128197" y="5990101"/>
            <a:ext cx="2820022" cy="707886"/>
          </a:xfrm>
          <a:prstGeom prst="rect">
            <a:avLst/>
          </a:prstGeom>
          <a:noFill/>
        </p:spPr>
        <p:txBody>
          <a:bodyPr wrap="square" rtlCol="0">
            <a:spAutoFit/>
          </a:bodyPr>
          <a:lstStyle/>
          <a:p>
            <a:r>
              <a:rPr lang="en-US" sz="4000" dirty="0" smtClean="0">
                <a:latin typeface="vtks distress" panose="02000000000000000000" pitchFamily="2" charset="0"/>
              </a:rPr>
              <a:t>6</a:t>
            </a:r>
            <a:r>
              <a:rPr lang="en-US" sz="4000" dirty="0" smtClean="0">
                <a:latin typeface="+mj-lt"/>
              </a:rPr>
              <a:t>.</a:t>
            </a:r>
            <a:r>
              <a:rPr lang="en-US" sz="4000" dirty="0" smtClean="0">
                <a:latin typeface="vtks distress" panose="02000000000000000000" pitchFamily="2" charset="0"/>
              </a:rPr>
              <a:t>1</a:t>
            </a:r>
            <a:r>
              <a:rPr lang="en-US" sz="4000" dirty="0" smtClean="0">
                <a:latin typeface="+mj-lt"/>
              </a:rPr>
              <a:t>-</a:t>
            </a:r>
            <a:r>
              <a:rPr lang="en-US" sz="4000" dirty="0" smtClean="0">
                <a:latin typeface="vtks distress" panose="02000000000000000000" pitchFamily="2" charset="0"/>
              </a:rPr>
              <a:t>11</a:t>
            </a:r>
            <a:endParaRPr lang="en-US" sz="4000" dirty="0">
              <a:latin typeface="vtks distress" panose="02000000000000000000" pitchFamily="2" charset="0"/>
            </a:endParaRPr>
          </a:p>
        </p:txBody>
      </p:sp>
      <p:sp>
        <p:nvSpPr>
          <p:cNvPr id="58" name="TextBox 57"/>
          <p:cNvSpPr txBox="1"/>
          <p:nvPr/>
        </p:nvSpPr>
        <p:spPr>
          <a:xfrm>
            <a:off x="339768" y="533400"/>
            <a:ext cx="8258133" cy="1754326"/>
          </a:xfrm>
          <a:prstGeom prst="rect">
            <a:avLst/>
          </a:prstGeom>
          <a:noFill/>
        </p:spPr>
        <p:txBody>
          <a:bodyPr wrap="square" rtlCol="0">
            <a:spAutoFit/>
          </a:bodyPr>
          <a:lstStyle/>
          <a:p>
            <a:r>
              <a:rPr lang="en-US" sz="3500" dirty="0"/>
              <a:t>2. Lawyers breed </a:t>
            </a:r>
            <a:r>
              <a:rPr lang="en-US" sz="3500" dirty="0" smtClean="0"/>
              <a:t>fast-</a:t>
            </a:r>
          </a:p>
          <a:p>
            <a:r>
              <a:rPr lang="en-US" sz="3500" dirty="0" err="1" smtClean="0"/>
              <a:t>er</a:t>
            </a:r>
            <a:r>
              <a:rPr lang="en-US" sz="3500" dirty="0" smtClean="0"/>
              <a:t> </a:t>
            </a:r>
            <a:r>
              <a:rPr lang="en-US" sz="3500" dirty="0"/>
              <a:t>and are in much greater supply.</a:t>
            </a:r>
          </a:p>
        </p:txBody>
      </p:sp>
    </p:spTree>
    <p:extLst>
      <p:ext uri="{BB962C8B-B14F-4D97-AF65-F5344CB8AC3E}">
        <p14:creationId xmlns:p14="http://schemas.microsoft.com/office/powerpoint/2010/main" val="30857586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28" name="Group 4"/>
          <p:cNvGrpSpPr>
            <a:grpSpLocks noChangeAspect="1"/>
          </p:cNvGrpSpPr>
          <p:nvPr/>
        </p:nvGrpSpPr>
        <p:grpSpPr bwMode="auto">
          <a:xfrm rot="567145">
            <a:off x="6097631" y="705673"/>
            <a:ext cx="2695864" cy="3384262"/>
            <a:chOff x="2105" y="1814"/>
            <a:chExt cx="1868" cy="2345"/>
          </a:xfrm>
        </p:grpSpPr>
        <p:sp>
          <p:nvSpPr>
            <p:cNvPr id="29" name="AutoShape 3"/>
            <p:cNvSpPr>
              <a:spLocks noChangeAspect="1" noChangeArrowheads="1" noTextEdit="1"/>
            </p:cNvSpPr>
            <p:nvPr/>
          </p:nvSpPr>
          <p:spPr bwMode="auto">
            <a:xfrm>
              <a:off x="2105" y="1814"/>
              <a:ext cx="1868" cy="23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5"/>
            <p:cNvSpPr>
              <a:spLocks/>
            </p:cNvSpPr>
            <p:nvPr/>
          </p:nvSpPr>
          <p:spPr bwMode="auto">
            <a:xfrm>
              <a:off x="2306" y="2285"/>
              <a:ext cx="1412" cy="1553"/>
            </a:xfrm>
            <a:custGeom>
              <a:avLst/>
              <a:gdLst>
                <a:gd name="T0" fmla="*/ 1349 w 1412"/>
                <a:gd name="T1" fmla="*/ 73 h 1553"/>
                <a:gd name="T2" fmla="*/ 83 w 1412"/>
                <a:gd name="T3" fmla="*/ 5 h 1553"/>
                <a:gd name="T4" fmla="*/ 228 w 1412"/>
                <a:gd name="T5" fmla="*/ 198 h 1553"/>
                <a:gd name="T6" fmla="*/ 474 w 1412"/>
                <a:gd name="T7" fmla="*/ 763 h 1553"/>
                <a:gd name="T8" fmla="*/ 473 w 1412"/>
                <a:gd name="T9" fmla="*/ 753 h 1553"/>
                <a:gd name="T10" fmla="*/ 471 w 1412"/>
                <a:gd name="T11" fmla="*/ 742 h 1553"/>
                <a:gd name="T12" fmla="*/ 473 w 1412"/>
                <a:gd name="T13" fmla="*/ 676 h 1553"/>
                <a:gd name="T14" fmla="*/ 487 w 1412"/>
                <a:gd name="T15" fmla="*/ 630 h 1553"/>
                <a:gd name="T16" fmla="*/ 504 w 1412"/>
                <a:gd name="T17" fmla="*/ 602 h 1553"/>
                <a:gd name="T18" fmla="*/ 512 w 1412"/>
                <a:gd name="T19" fmla="*/ 593 h 1553"/>
                <a:gd name="T20" fmla="*/ 516 w 1412"/>
                <a:gd name="T21" fmla="*/ 595 h 1553"/>
                <a:gd name="T22" fmla="*/ 528 w 1412"/>
                <a:gd name="T23" fmla="*/ 601 h 1553"/>
                <a:gd name="T24" fmla="*/ 542 w 1412"/>
                <a:gd name="T25" fmla="*/ 608 h 1553"/>
                <a:gd name="T26" fmla="*/ 557 w 1412"/>
                <a:gd name="T27" fmla="*/ 617 h 1553"/>
                <a:gd name="T28" fmla="*/ 574 w 1412"/>
                <a:gd name="T29" fmla="*/ 622 h 1553"/>
                <a:gd name="T30" fmla="*/ 592 w 1412"/>
                <a:gd name="T31" fmla="*/ 626 h 1553"/>
                <a:gd name="T32" fmla="*/ 606 w 1412"/>
                <a:gd name="T33" fmla="*/ 628 h 1553"/>
                <a:gd name="T34" fmla="*/ 613 w 1412"/>
                <a:gd name="T35" fmla="*/ 628 h 1553"/>
                <a:gd name="T36" fmla="*/ 595 w 1412"/>
                <a:gd name="T37" fmla="*/ 676 h 1553"/>
                <a:gd name="T38" fmla="*/ 607 w 1412"/>
                <a:gd name="T39" fmla="*/ 704 h 1553"/>
                <a:gd name="T40" fmla="*/ 611 w 1412"/>
                <a:gd name="T41" fmla="*/ 748 h 1553"/>
                <a:gd name="T42" fmla="*/ 621 w 1412"/>
                <a:gd name="T43" fmla="*/ 780 h 1553"/>
                <a:gd name="T44" fmla="*/ 629 w 1412"/>
                <a:gd name="T45" fmla="*/ 806 h 1553"/>
                <a:gd name="T46" fmla="*/ 648 w 1412"/>
                <a:gd name="T47" fmla="*/ 776 h 1553"/>
                <a:gd name="T48" fmla="*/ 660 w 1412"/>
                <a:gd name="T49" fmla="*/ 739 h 1553"/>
                <a:gd name="T50" fmla="*/ 668 w 1412"/>
                <a:gd name="T51" fmla="*/ 708 h 1553"/>
                <a:gd name="T52" fmla="*/ 661 w 1412"/>
                <a:gd name="T53" fmla="*/ 674 h 1553"/>
                <a:gd name="T54" fmla="*/ 650 w 1412"/>
                <a:gd name="T55" fmla="*/ 623 h 1553"/>
                <a:gd name="T56" fmla="*/ 653 w 1412"/>
                <a:gd name="T57" fmla="*/ 623 h 1553"/>
                <a:gd name="T58" fmla="*/ 662 w 1412"/>
                <a:gd name="T59" fmla="*/ 623 h 1553"/>
                <a:gd name="T60" fmla="*/ 677 w 1412"/>
                <a:gd name="T61" fmla="*/ 621 h 1553"/>
                <a:gd name="T62" fmla="*/ 695 w 1412"/>
                <a:gd name="T63" fmla="*/ 617 h 1553"/>
                <a:gd name="T64" fmla="*/ 715 w 1412"/>
                <a:gd name="T65" fmla="*/ 608 h 1553"/>
                <a:gd name="T66" fmla="*/ 737 w 1412"/>
                <a:gd name="T67" fmla="*/ 598 h 1553"/>
                <a:gd name="T68" fmla="*/ 755 w 1412"/>
                <a:gd name="T69" fmla="*/ 589 h 1553"/>
                <a:gd name="T70" fmla="*/ 762 w 1412"/>
                <a:gd name="T71" fmla="*/ 585 h 1553"/>
                <a:gd name="T72" fmla="*/ 769 w 1412"/>
                <a:gd name="T73" fmla="*/ 594 h 1553"/>
                <a:gd name="T74" fmla="*/ 784 w 1412"/>
                <a:gd name="T75" fmla="*/ 621 h 1553"/>
                <a:gd name="T76" fmla="*/ 798 w 1412"/>
                <a:gd name="T77" fmla="*/ 671 h 1553"/>
                <a:gd name="T78" fmla="*/ 805 w 1412"/>
                <a:gd name="T79" fmla="*/ 742 h 1553"/>
                <a:gd name="T80" fmla="*/ 796 w 1412"/>
                <a:gd name="T81" fmla="*/ 818 h 1553"/>
                <a:gd name="T82" fmla="*/ 777 w 1412"/>
                <a:gd name="T83" fmla="*/ 870 h 1553"/>
                <a:gd name="T84" fmla="*/ 757 w 1412"/>
                <a:gd name="T85" fmla="*/ 901 h 1553"/>
                <a:gd name="T86" fmla="*/ 748 w 1412"/>
                <a:gd name="T87" fmla="*/ 911 h 1553"/>
                <a:gd name="T88" fmla="*/ 741 w 1412"/>
                <a:gd name="T89" fmla="*/ 903 h 1553"/>
                <a:gd name="T90" fmla="*/ 722 w 1412"/>
                <a:gd name="T91" fmla="*/ 885 h 1553"/>
                <a:gd name="T92" fmla="*/ 689 w 1412"/>
                <a:gd name="T93" fmla="*/ 865 h 1553"/>
                <a:gd name="T94" fmla="*/ 644 w 1412"/>
                <a:gd name="T95" fmla="*/ 847 h 1553"/>
                <a:gd name="T96" fmla="*/ 593 w 1412"/>
                <a:gd name="T97" fmla="*/ 847 h 1553"/>
                <a:gd name="T98" fmla="*/ 549 w 1412"/>
                <a:gd name="T99" fmla="*/ 864 h 1553"/>
                <a:gd name="T100" fmla="*/ 517 w 1412"/>
                <a:gd name="T101" fmla="*/ 884 h 1553"/>
                <a:gd name="T102" fmla="*/ 505 w 1412"/>
                <a:gd name="T103" fmla="*/ 894 h 1553"/>
                <a:gd name="T104" fmla="*/ 494 w 1412"/>
                <a:gd name="T105" fmla="*/ 861 h 1553"/>
                <a:gd name="T106" fmla="*/ 474 w 1412"/>
                <a:gd name="T107" fmla="*/ 763 h 1553"/>
                <a:gd name="T108" fmla="*/ 0 w 1412"/>
                <a:gd name="T109" fmla="*/ 1553 h 1553"/>
                <a:gd name="T110" fmla="*/ 1220 w 1412"/>
                <a:gd name="T111" fmla="*/ 187 h 1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412" h="1553">
                  <a:moveTo>
                    <a:pt x="1220" y="187"/>
                  </a:moveTo>
                  <a:lnTo>
                    <a:pt x="1349" y="73"/>
                  </a:lnTo>
                  <a:lnTo>
                    <a:pt x="1349" y="0"/>
                  </a:lnTo>
                  <a:lnTo>
                    <a:pt x="83" y="5"/>
                  </a:lnTo>
                  <a:lnTo>
                    <a:pt x="83" y="78"/>
                  </a:lnTo>
                  <a:lnTo>
                    <a:pt x="228" y="198"/>
                  </a:lnTo>
                  <a:lnTo>
                    <a:pt x="132" y="763"/>
                  </a:lnTo>
                  <a:lnTo>
                    <a:pt x="474" y="763"/>
                  </a:lnTo>
                  <a:lnTo>
                    <a:pt x="474" y="758"/>
                  </a:lnTo>
                  <a:lnTo>
                    <a:pt x="473" y="753"/>
                  </a:lnTo>
                  <a:lnTo>
                    <a:pt x="473" y="747"/>
                  </a:lnTo>
                  <a:lnTo>
                    <a:pt x="471" y="742"/>
                  </a:lnTo>
                  <a:lnTo>
                    <a:pt x="470" y="707"/>
                  </a:lnTo>
                  <a:lnTo>
                    <a:pt x="473" y="676"/>
                  </a:lnTo>
                  <a:lnTo>
                    <a:pt x="479" y="650"/>
                  </a:lnTo>
                  <a:lnTo>
                    <a:pt x="487" y="630"/>
                  </a:lnTo>
                  <a:lnTo>
                    <a:pt x="496" y="613"/>
                  </a:lnTo>
                  <a:lnTo>
                    <a:pt x="504" y="602"/>
                  </a:lnTo>
                  <a:lnTo>
                    <a:pt x="510" y="595"/>
                  </a:lnTo>
                  <a:lnTo>
                    <a:pt x="512" y="593"/>
                  </a:lnTo>
                  <a:lnTo>
                    <a:pt x="513" y="593"/>
                  </a:lnTo>
                  <a:lnTo>
                    <a:pt x="516" y="595"/>
                  </a:lnTo>
                  <a:lnTo>
                    <a:pt x="521" y="598"/>
                  </a:lnTo>
                  <a:lnTo>
                    <a:pt x="528" y="601"/>
                  </a:lnTo>
                  <a:lnTo>
                    <a:pt x="534" y="604"/>
                  </a:lnTo>
                  <a:lnTo>
                    <a:pt x="542" y="608"/>
                  </a:lnTo>
                  <a:lnTo>
                    <a:pt x="549" y="612"/>
                  </a:lnTo>
                  <a:lnTo>
                    <a:pt x="557" y="617"/>
                  </a:lnTo>
                  <a:lnTo>
                    <a:pt x="565" y="620"/>
                  </a:lnTo>
                  <a:lnTo>
                    <a:pt x="574" y="622"/>
                  </a:lnTo>
                  <a:lnTo>
                    <a:pt x="583" y="625"/>
                  </a:lnTo>
                  <a:lnTo>
                    <a:pt x="592" y="626"/>
                  </a:lnTo>
                  <a:lnTo>
                    <a:pt x="599" y="627"/>
                  </a:lnTo>
                  <a:lnTo>
                    <a:pt x="606" y="628"/>
                  </a:lnTo>
                  <a:lnTo>
                    <a:pt x="612" y="628"/>
                  </a:lnTo>
                  <a:lnTo>
                    <a:pt x="613" y="628"/>
                  </a:lnTo>
                  <a:lnTo>
                    <a:pt x="629" y="647"/>
                  </a:lnTo>
                  <a:lnTo>
                    <a:pt x="595" y="676"/>
                  </a:lnTo>
                  <a:lnTo>
                    <a:pt x="625" y="676"/>
                  </a:lnTo>
                  <a:lnTo>
                    <a:pt x="607" y="704"/>
                  </a:lnTo>
                  <a:lnTo>
                    <a:pt x="631" y="714"/>
                  </a:lnTo>
                  <a:lnTo>
                    <a:pt x="611" y="748"/>
                  </a:lnTo>
                  <a:lnTo>
                    <a:pt x="645" y="755"/>
                  </a:lnTo>
                  <a:lnTo>
                    <a:pt x="621" y="780"/>
                  </a:lnTo>
                  <a:lnTo>
                    <a:pt x="643" y="786"/>
                  </a:lnTo>
                  <a:lnTo>
                    <a:pt x="629" y="806"/>
                  </a:lnTo>
                  <a:lnTo>
                    <a:pt x="669" y="793"/>
                  </a:lnTo>
                  <a:lnTo>
                    <a:pt x="648" y="776"/>
                  </a:lnTo>
                  <a:lnTo>
                    <a:pt x="687" y="751"/>
                  </a:lnTo>
                  <a:lnTo>
                    <a:pt x="660" y="739"/>
                  </a:lnTo>
                  <a:lnTo>
                    <a:pt x="691" y="721"/>
                  </a:lnTo>
                  <a:lnTo>
                    <a:pt x="668" y="708"/>
                  </a:lnTo>
                  <a:lnTo>
                    <a:pt x="694" y="689"/>
                  </a:lnTo>
                  <a:lnTo>
                    <a:pt x="661" y="674"/>
                  </a:lnTo>
                  <a:lnTo>
                    <a:pt x="684" y="666"/>
                  </a:lnTo>
                  <a:lnTo>
                    <a:pt x="650" y="623"/>
                  </a:lnTo>
                  <a:lnTo>
                    <a:pt x="651" y="623"/>
                  </a:lnTo>
                  <a:lnTo>
                    <a:pt x="653" y="623"/>
                  </a:lnTo>
                  <a:lnTo>
                    <a:pt x="658" y="623"/>
                  </a:lnTo>
                  <a:lnTo>
                    <a:pt x="662" y="623"/>
                  </a:lnTo>
                  <a:lnTo>
                    <a:pt x="669" y="622"/>
                  </a:lnTo>
                  <a:lnTo>
                    <a:pt x="677" y="621"/>
                  </a:lnTo>
                  <a:lnTo>
                    <a:pt x="686" y="620"/>
                  </a:lnTo>
                  <a:lnTo>
                    <a:pt x="695" y="617"/>
                  </a:lnTo>
                  <a:lnTo>
                    <a:pt x="705" y="612"/>
                  </a:lnTo>
                  <a:lnTo>
                    <a:pt x="715" y="608"/>
                  </a:lnTo>
                  <a:lnTo>
                    <a:pt x="726" y="603"/>
                  </a:lnTo>
                  <a:lnTo>
                    <a:pt x="737" y="598"/>
                  </a:lnTo>
                  <a:lnTo>
                    <a:pt x="748" y="593"/>
                  </a:lnTo>
                  <a:lnTo>
                    <a:pt x="755" y="589"/>
                  </a:lnTo>
                  <a:lnTo>
                    <a:pt x="760" y="586"/>
                  </a:lnTo>
                  <a:lnTo>
                    <a:pt x="762" y="585"/>
                  </a:lnTo>
                  <a:lnTo>
                    <a:pt x="764" y="588"/>
                  </a:lnTo>
                  <a:lnTo>
                    <a:pt x="769" y="594"/>
                  </a:lnTo>
                  <a:lnTo>
                    <a:pt x="776" y="606"/>
                  </a:lnTo>
                  <a:lnTo>
                    <a:pt x="784" y="621"/>
                  </a:lnTo>
                  <a:lnTo>
                    <a:pt x="791" y="643"/>
                  </a:lnTo>
                  <a:lnTo>
                    <a:pt x="798" y="671"/>
                  </a:lnTo>
                  <a:lnTo>
                    <a:pt x="803" y="703"/>
                  </a:lnTo>
                  <a:lnTo>
                    <a:pt x="805" y="742"/>
                  </a:lnTo>
                  <a:lnTo>
                    <a:pt x="803" y="783"/>
                  </a:lnTo>
                  <a:lnTo>
                    <a:pt x="796" y="818"/>
                  </a:lnTo>
                  <a:lnTo>
                    <a:pt x="787" y="847"/>
                  </a:lnTo>
                  <a:lnTo>
                    <a:pt x="777" y="870"/>
                  </a:lnTo>
                  <a:lnTo>
                    <a:pt x="766" y="888"/>
                  </a:lnTo>
                  <a:lnTo>
                    <a:pt x="757" y="901"/>
                  </a:lnTo>
                  <a:lnTo>
                    <a:pt x="750" y="909"/>
                  </a:lnTo>
                  <a:lnTo>
                    <a:pt x="748" y="911"/>
                  </a:lnTo>
                  <a:lnTo>
                    <a:pt x="746" y="909"/>
                  </a:lnTo>
                  <a:lnTo>
                    <a:pt x="741" y="903"/>
                  </a:lnTo>
                  <a:lnTo>
                    <a:pt x="733" y="895"/>
                  </a:lnTo>
                  <a:lnTo>
                    <a:pt x="722" y="885"/>
                  </a:lnTo>
                  <a:lnTo>
                    <a:pt x="707" y="875"/>
                  </a:lnTo>
                  <a:lnTo>
                    <a:pt x="689" y="865"/>
                  </a:lnTo>
                  <a:lnTo>
                    <a:pt x="668" y="855"/>
                  </a:lnTo>
                  <a:lnTo>
                    <a:pt x="644" y="847"/>
                  </a:lnTo>
                  <a:lnTo>
                    <a:pt x="618" y="844"/>
                  </a:lnTo>
                  <a:lnTo>
                    <a:pt x="593" y="847"/>
                  </a:lnTo>
                  <a:lnTo>
                    <a:pt x="570" y="855"/>
                  </a:lnTo>
                  <a:lnTo>
                    <a:pt x="549" y="864"/>
                  </a:lnTo>
                  <a:lnTo>
                    <a:pt x="531" y="875"/>
                  </a:lnTo>
                  <a:lnTo>
                    <a:pt x="517" y="884"/>
                  </a:lnTo>
                  <a:lnTo>
                    <a:pt x="508" y="892"/>
                  </a:lnTo>
                  <a:lnTo>
                    <a:pt x="505" y="894"/>
                  </a:lnTo>
                  <a:lnTo>
                    <a:pt x="502" y="886"/>
                  </a:lnTo>
                  <a:lnTo>
                    <a:pt x="494" y="861"/>
                  </a:lnTo>
                  <a:lnTo>
                    <a:pt x="484" y="820"/>
                  </a:lnTo>
                  <a:lnTo>
                    <a:pt x="474" y="763"/>
                  </a:lnTo>
                  <a:lnTo>
                    <a:pt x="132" y="763"/>
                  </a:lnTo>
                  <a:lnTo>
                    <a:pt x="0" y="1553"/>
                  </a:lnTo>
                  <a:lnTo>
                    <a:pt x="1412" y="1553"/>
                  </a:lnTo>
                  <a:lnTo>
                    <a:pt x="1220" y="187"/>
                  </a:lnTo>
                  <a:close/>
                </a:path>
              </a:pathLst>
            </a:custGeom>
            <a:solidFill>
              <a:srgbClr val="91917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Freeform 6"/>
            <p:cNvSpPr>
              <a:spLocks/>
            </p:cNvSpPr>
            <p:nvPr/>
          </p:nvSpPr>
          <p:spPr bwMode="auto">
            <a:xfrm>
              <a:off x="2160" y="2651"/>
              <a:ext cx="201" cy="311"/>
            </a:xfrm>
            <a:custGeom>
              <a:avLst/>
              <a:gdLst>
                <a:gd name="T0" fmla="*/ 169 w 201"/>
                <a:gd name="T1" fmla="*/ 152 h 311"/>
                <a:gd name="T2" fmla="*/ 159 w 201"/>
                <a:gd name="T3" fmla="*/ 166 h 311"/>
                <a:gd name="T4" fmla="*/ 143 w 201"/>
                <a:gd name="T5" fmla="*/ 164 h 311"/>
                <a:gd name="T6" fmla="*/ 131 w 201"/>
                <a:gd name="T7" fmla="*/ 148 h 311"/>
                <a:gd name="T8" fmla="*/ 49 w 201"/>
                <a:gd name="T9" fmla="*/ 119 h 311"/>
                <a:gd name="T10" fmla="*/ 41 w 201"/>
                <a:gd name="T11" fmla="*/ 120 h 311"/>
                <a:gd name="T12" fmla="*/ 32 w 201"/>
                <a:gd name="T13" fmla="*/ 129 h 311"/>
                <a:gd name="T14" fmla="*/ 39 w 201"/>
                <a:gd name="T15" fmla="*/ 143 h 311"/>
                <a:gd name="T16" fmla="*/ 45 w 201"/>
                <a:gd name="T17" fmla="*/ 148 h 311"/>
                <a:gd name="T18" fmla="*/ 42 w 201"/>
                <a:gd name="T19" fmla="*/ 154 h 311"/>
                <a:gd name="T20" fmla="*/ 30 w 201"/>
                <a:gd name="T21" fmla="*/ 137 h 311"/>
                <a:gd name="T22" fmla="*/ 30 w 201"/>
                <a:gd name="T23" fmla="*/ 117 h 311"/>
                <a:gd name="T24" fmla="*/ 46 w 201"/>
                <a:gd name="T25" fmla="*/ 111 h 311"/>
                <a:gd name="T26" fmla="*/ 127 w 201"/>
                <a:gd name="T27" fmla="*/ 128 h 311"/>
                <a:gd name="T28" fmla="*/ 132 w 201"/>
                <a:gd name="T29" fmla="*/ 113 h 311"/>
                <a:gd name="T30" fmla="*/ 142 w 201"/>
                <a:gd name="T31" fmla="*/ 105 h 311"/>
                <a:gd name="T32" fmla="*/ 113 w 201"/>
                <a:gd name="T33" fmla="*/ 82 h 311"/>
                <a:gd name="T34" fmla="*/ 132 w 201"/>
                <a:gd name="T35" fmla="*/ 62 h 311"/>
                <a:gd name="T36" fmla="*/ 131 w 201"/>
                <a:gd name="T37" fmla="*/ 50 h 311"/>
                <a:gd name="T38" fmla="*/ 130 w 201"/>
                <a:gd name="T39" fmla="*/ 45 h 311"/>
                <a:gd name="T40" fmla="*/ 135 w 201"/>
                <a:gd name="T41" fmla="*/ 43 h 311"/>
                <a:gd name="T42" fmla="*/ 148 w 201"/>
                <a:gd name="T43" fmla="*/ 34 h 311"/>
                <a:gd name="T44" fmla="*/ 160 w 201"/>
                <a:gd name="T45" fmla="*/ 13 h 311"/>
                <a:gd name="T46" fmla="*/ 164 w 201"/>
                <a:gd name="T47" fmla="*/ 0 h 311"/>
                <a:gd name="T48" fmla="*/ 160 w 201"/>
                <a:gd name="T49" fmla="*/ 1 h 311"/>
                <a:gd name="T50" fmla="*/ 150 w 201"/>
                <a:gd name="T51" fmla="*/ 6 h 311"/>
                <a:gd name="T52" fmla="*/ 135 w 201"/>
                <a:gd name="T53" fmla="*/ 10 h 311"/>
                <a:gd name="T54" fmla="*/ 118 w 201"/>
                <a:gd name="T55" fmla="*/ 14 h 311"/>
                <a:gd name="T56" fmla="*/ 99 w 201"/>
                <a:gd name="T57" fmla="*/ 15 h 311"/>
                <a:gd name="T58" fmla="*/ 78 w 201"/>
                <a:gd name="T59" fmla="*/ 13 h 311"/>
                <a:gd name="T60" fmla="*/ 61 w 201"/>
                <a:gd name="T61" fmla="*/ 10 h 311"/>
                <a:gd name="T62" fmla="*/ 54 w 201"/>
                <a:gd name="T63" fmla="*/ 9 h 311"/>
                <a:gd name="T64" fmla="*/ 48 w 201"/>
                <a:gd name="T65" fmla="*/ 14 h 311"/>
                <a:gd name="T66" fmla="*/ 33 w 201"/>
                <a:gd name="T67" fmla="*/ 28 h 311"/>
                <a:gd name="T68" fmla="*/ 15 w 201"/>
                <a:gd name="T69" fmla="*/ 55 h 311"/>
                <a:gd name="T70" fmla="*/ 2 w 201"/>
                <a:gd name="T71" fmla="*/ 98 h 311"/>
                <a:gd name="T72" fmla="*/ 4 w 201"/>
                <a:gd name="T73" fmla="*/ 150 h 311"/>
                <a:gd name="T74" fmla="*/ 17 w 201"/>
                <a:gd name="T75" fmla="*/ 205 h 311"/>
                <a:gd name="T76" fmla="*/ 34 w 201"/>
                <a:gd name="T77" fmla="*/ 251 h 311"/>
                <a:gd name="T78" fmla="*/ 45 w 201"/>
                <a:gd name="T79" fmla="*/ 278 h 311"/>
                <a:gd name="T80" fmla="*/ 106 w 201"/>
                <a:gd name="T81" fmla="*/ 311 h 311"/>
                <a:gd name="T82" fmla="*/ 109 w 201"/>
                <a:gd name="T83" fmla="*/ 261 h 311"/>
                <a:gd name="T84" fmla="*/ 122 w 201"/>
                <a:gd name="T85" fmla="*/ 260 h 311"/>
                <a:gd name="T86" fmla="*/ 137 w 201"/>
                <a:gd name="T87" fmla="*/ 250 h 311"/>
                <a:gd name="T88" fmla="*/ 145 w 201"/>
                <a:gd name="T89" fmla="*/ 218 h 311"/>
                <a:gd name="T90" fmla="*/ 201 w 201"/>
                <a:gd name="T91" fmla="*/ 201 h 311"/>
                <a:gd name="T92" fmla="*/ 169 w 201"/>
                <a:gd name="T93" fmla="*/ 136 h 311"/>
                <a:gd name="T94" fmla="*/ 170 w 201"/>
                <a:gd name="T95" fmla="*/ 138 h 3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01" h="311">
                  <a:moveTo>
                    <a:pt x="170" y="139"/>
                  </a:moveTo>
                  <a:lnTo>
                    <a:pt x="169" y="152"/>
                  </a:lnTo>
                  <a:lnTo>
                    <a:pt x="165" y="161"/>
                  </a:lnTo>
                  <a:lnTo>
                    <a:pt x="159" y="166"/>
                  </a:lnTo>
                  <a:lnTo>
                    <a:pt x="151" y="168"/>
                  </a:lnTo>
                  <a:lnTo>
                    <a:pt x="143" y="164"/>
                  </a:lnTo>
                  <a:lnTo>
                    <a:pt x="136" y="157"/>
                  </a:lnTo>
                  <a:lnTo>
                    <a:pt x="131" y="148"/>
                  </a:lnTo>
                  <a:lnTo>
                    <a:pt x="127" y="137"/>
                  </a:lnTo>
                  <a:lnTo>
                    <a:pt x="49" y="119"/>
                  </a:lnTo>
                  <a:lnTo>
                    <a:pt x="46" y="119"/>
                  </a:lnTo>
                  <a:lnTo>
                    <a:pt x="41" y="120"/>
                  </a:lnTo>
                  <a:lnTo>
                    <a:pt x="34" y="124"/>
                  </a:lnTo>
                  <a:lnTo>
                    <a:pt x="32" y="129"/>
                  </a:lnTo>
                  <a:lnTo>
                    <a:pt x="34" y="136"/>
                  </a:lnTo>
                  <a:lnTo>
                    <a:pt x="39" y="143"/>
                  </a:lnTo>
                  <a:lnTo>
                    <a:pt x="43" y="147"/>
                  </a:lnTo>
                  <a:lnTo>
                    <a:pt x="45" y="148"/>
                  </a:lnTo>
                  <a:lnTo>
                    <a:pt x="45" y="156"/>
                  </a:lnTo>
                  <a:lnTo>
                    <a:pt x="42" y="154"/>
                  </a:lnTo>
                  <a:lnTo>
                    <a:pt x="36" y="147"/>
                  </a:lnTo>
                  <a:lnTo>
                    <a:pt x="30" y="137"/>
                  </a:lnTo>
                  <a:lnTo>
                    <a:pt x="26" y="126"/>
                  </a:lnTo>
                  <a:lnTo>
                    <a:pt x="30" y="117"/>
                  </a:lnTo>
                  <a:lnTo>
                    <a:pt x="39" y="114"/>
                  </a:lnTo>
                  <a:lnTo>
                    <a:pt x="46" y="111"/>
                  </a:lnTo>
                  <a:lnTo>
                    <a:pt x="51" y="111"/>
                  </a:lnTo>
                  <a:lnTo>
                    <a:pt x="127" y="128"/>
                  </a:lnTo>
                  <a:lnTo>
                    <a:pt x="128" y="119"/>
                  </a:lnTo>
                  <a:lnTo>
                    <a:pt x="132" y="113"/>
                  </a:lnTo>
                  <a:lnTo>
                    <a:pt x="136" y="107"/>
                  </a:lnTo>
                  <a:lnTo>
                    <a:pt x="142" y="105"/>
                  </a:lnTo>
                  <a:lnTo>
                    <a:pt x="110" y="90"/>
                  </a:lnTo>
                  <a:lnTo>
                    <a:pt x="113" y="82"/>
                  </a:lnTo>
                  <a:lnTo>
                    <a:pt x="154" y="106"/>
                  </a:lnTo>
                  <a:lnTo>
                    <a:pt x="132" y="62"/>
                  </a:lnTo>
                  <a:lnTo>
                    <a:pt x="131" y="55"/>
                  </a:lnTo>
                  <a:lnTo>
                    <a:pt x="131" y="50"/>
                  </a:lnTo>
                  <a:lnTo>
                    <a:pt x="130" y="46"/>
                  </a:lnTo>
                  <a:lnTo>
                    <a:pt x="130" y="45"/>
                  </a:lnTo>
                  <a:lnTo>
                    <a:pt x="131" y="45"/>
                  </a:lnTo>
                  <a:lnTo>
                    <a:pt x="135" y="43"/>
                  </a:lnTo>
                  <a:lnTo>
                    <a:pt x="141" y="40"/>
                  </a:lnTo>
                  <a:lnTo>
                    <a:pt x="148" y="34"/>
                  </a:lnTo>
                  <a:lnTo>
                    <a:pt x="154" y="24"/>
                  </a:lnTo>
                  <a:lnTo>
                    <a:pt x="160" y="13"/>
                  </a:lnTo>
                  <a:lnTo>
                    <a:pt x="163" y="4"/>
                  </a:lnTo>
                  <a:lnTo>
                    <a:pt x="164" y="0"/>
                  </a:lnTo>
                  <a:lnTo>
                    <a:pt x="163" y="0"/>
                  </a:lnTo>
                  <a:lnTo>
                    <a:pt x="160" y="1"/>
                  </a:lnTo>
                  <a:lnTo>
                    <a:pt x="155" y="4"/>
                  </a:lnTo>
                  <a:lnTo>
                    <a:pt x="150" y="6"/>
                  </a:lnTo>
                  <a:lnTo>
                    <a:pt x="143" y="8"/>
                  </a:lnTo>
                  <a:lnTo>
                    <a:pt x="135" y="10"/>
                  </a:lnTo>
                  <a:lnTo>
                    <a:pt x="127" y="13"/>
                  </a:lnTo>
                  <a:lnTo>
                    <a:pt x="118" y="14"/>
                  </a:lnTo>
                  <a:lnTo>
                    <a:pt x="109" y="15"/>
                  </a:lnTo>
                  <a:lnTo>
                    <a:pt x="99" y="15"/>
                  </a:lnTo>
                  <a:lnTo>
                    <a:pt x="88" y="14"/>
                  </a:lnTo>
                  <a:lnTo>
                    <a:pt x="78" y="13"/>
                  </a:lnTo>
                  <a:lnTo>
                    <a:pt x="69" y="12"/>
                  </a:lnTo>
                  <a:lnTo>
                    <a:pt x="61" y="10"/>
                  </a:lnTo>
                  <a:lnTo>
                    <a:pt x="57" y="9"/>
                  </a:lnTo>
                  <a:lnTo>
                    <a:pt x="54" y="9"/>
                  </a:lnTo>
                  <a:lnTo>
                    <a:pt x="52" y="10"/>
                  </a:lnTo>
                  <a:lnTo>
                    <a:pt x="48" y="14"/>
                  </a:lnTo>
                  <a:lnTo>
                    <a:pt x="41" y="19"/>
                  </a:lnTo>
                  <a:lnTo>
                    <a:pt x="33" y="28"/>
                  </a:lnTo>
                  <a:lnTo>
                    <a:pt x="24" y="41"/>
                  </a:lnTo>
                  <a:lnTo>
                    <a:pt x="15" y="55"/>
                  </a:lnTo>
                  <a:lnTo>
                    <a:pt x="7" y="74"/>
                  </a:lnTo>
                  <a:lnTo>
                    <a:pt x="2" y="98"/>
                  </a:lnTo>
                  <a:lnTo>
                    <a:pt x="0" y="123"/>
                  </a:lnTo>
                  <a:lnTo>
                    <a:pt x="4" y="150"/>
                  </a:lnTo>
                  <a:lnTo>
                    <a:pt x="9" y="177"/>
                  </a:lnTo>
                  <a:lnTo>
                    <a:pt x="17" y="205"/>
                  </a:lnTo>
                  <a:lnTo>
                    <a:pt x="25" y="229"/>
                  </a:lnTo>
                  <a:lnTo>
                    <a:pt x="34" y="251"/>
                  </a:lnTo>
                  <a:lnTo>
                    <a:pt x="41" y="267"/>
                  </a:lnTo>
                  <a:lnTo>
                    <a:pt x="45" y="278"/>
                  </a:lnTo>
                  <a:lnTo>
                    <a:pt x="45" y="280"/>
                  </a:lnTo>
                  <a:lnTo>
                    <a:pt x="106" y="311"/>
                  </a:lnTo>
                  <a:lnTo>
                    <a:pt x="104" y="261"/>
                  </a:lnTo>
                  <a:lnTo>
                    <a:pt x="109" y="261"/>
                  </a:lnTo>
                  <a:lnTo>
                    <a:pt x="115" y="261"/>
                  </a:lnTo>
                  <a:lnTo>
                    <a:pt x="122" y="260"/>
                  </a:lnTo>
                  <a:lnTo>
                    <a:pt x="130" y="257"/>
                  </a:lnTo>
                  <a:lnTo>
                    <a:pt x="137" y="250"/>
                  </a:lnTo>
                  <a:lnTo>
                    <a:pt x="143" y="236"/>
                  </a:lnTo>
                  <a:lnTo>
                    <a:pt x="145" y="218"/>
                  </a:lnTo>
                  <a:lnTo>
                    <a:pt x="146" y="196"/>
                  </a:lnTo>
                  <a:lnTo>
                    <a:pt x="201" y="201"/>
                  </a:lnTo>
                  <a:lnTo>
                    <a:pt x="169" y="135"/>
                  </a:lnTo>
                  <a:lnTo>
                    <a:pt x="169" y="136"/>
                  </a:lnTo>
                  <a:lnTo>
                    <a:pt x="170" y="137"/>
                  </a:lnTo>
                  <a:lnTo>
                    <a:pt x="170" y="138"/>
                  </a:lnTo>
                  <a:lnTo>
                    <a:pt x="170" y="139"/>
                  </a:lnTo>
                  <a:close/>
                </a:path>
              </a:pathLst>
            </a:custGeom>
            <a:solidFill>
              <a:schemeClr val="bg1"/>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2" name="Freeform 7"/>
            <p:cNvSpPr>
              <a:spLocks/>
            </p:cNvSpPr>
            <p:nvPr/>
          </p:nvSpPr>
          <p:spPr bwMode="auto">
            <a:xfrm>
              <a:off x="2334" y="2756"/>
              <a:ext cx="5" cy="4"/>
            </a:xfrm>
            <a:custGeom>
              <a:avLst/>
              <a:gdLst>
                <a:gd name="T0" fmla="*/ 5 w 5"/>
                <a:gd name="T1" fmla="*/ 4 h 4"/>
                <a:gd name="T2" fmla="*/ 2 w 5"/>
                <a:gd name="T3" fmla="*/ 0 h 4"/>
                <a:gd name="T4" fmla="*/ 0 w 5"/>
                <a:gd name="T5" fmla="*/ 1 h 4"/>
                <a:gd name="T6" fmla="*/ 1 w 5"/>
                <a:gd name="T7" fmla="*/ 2 h 4"/>
                <a:gd name="T8" fmla="*/ 2 w 5"/>
                <a:gd name="T9" fmla="*/ 2 h 4"/>
                <a:gd name="T10" fmla="*/ 3 w 5"/>
                <a:gd name="T11" fmla="*/ 3 h 4"/>
                <a:gd name="T12" fmla="*/ 5 w 5"/>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5" h="4">
                  <a:moveTo>
                    <a:pt x="5" y="4"/>
                  </a:moveTo>
                  <a:lnTo>
                    <a:pt x="2" y="0"/>
                  </a:lnTo>
                  <a:lnTo>
                    <a:pt x="0" y="1"/>
                  </a:lnTo>
                  <a:lnTo>
                    <a:pt x="1" y="2"/>
                  </a:lnTo>
                  <a:lnTo>
                    <a:pt x="2" y="2"/>
                  </a:lnTo>
                  <a:lnTo>
                    <a:pt x="3" y="3"/>
                  </a:lnTo>
                  <a:lnTo>
                    <a:pt x="5"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 name="Freeform 8"/>
            <p:cNvSpPr>
              <a:spLocks/>
            </p:cNvSpPr>
            <p:nvPr/>
          </p:nvSpPr>
          <p:spPr bwMode="auto">
            <a:xfrm>
              <a:off x="2469" y="3109"/>
              <a:ext cx="499" cy="914"/>
            </a:xfrm>
            <a:custGeom>
              <a:avLst/>
              <a:gdLst>
                <a:gd name="T0" fmla="*/ 51 w 499"/>
                <a:gd name="T1" fmla="*/ 14 h 914"/>
                <a:gd name="T2" fmla="*/ 83 w 499"/>
                <a:gd name="T3" fmla="*/ 40 h 914"/>
                <a:gd name="T4" fmla="*/ 133 w 499"/>
                <a:gd name="T5" fmla="*/ 86 h 914"/>
                <a:gd name="T6" fmla="*/ 192 w 499"/>
                <a:gd name="T7" fmla="*/ 147 h 914"/>
                <a:gd name="T8" fmla="*/ 240 w 499"/>
                <a:gd name="T9" fmla="*/ 217 h 914"/>
                <a:gd name="T10" fmla="*/ 267 w 499"/>
                <a:gd name="T11" fmla="*/ 261 h 914"/>
                <a:gd name="T12" fmla="*/ 280 w 499"/>
                <a:gd name="T13" fmla="*/ 282 h 914"/>
                <a:gd name="T14" fmla="*/ 285 w 499"/>
                <a:gd name="T15" fmla="*/ 289 h 914"/>
                <a:gd name="T16" fmla="*/ 273 w 499"/>
                <a:gd name="T17" fmla="*/ 300 h 914"/>
                <a:gd name="T18" fmla="*/ 281 w 499"/>
                <a:gd name="T19" fmla="*/ 314 h 914"/>
                <a:gd name="T20" fmla="*/ 310 w 499"/>
                <a:gd name="T21" fmla="*/ 357 h 914"/>
                <a:gd name="T22" fmla="*/ 352 w 499"/>
                <a:gd name="T23" fmla="*/ 437 h 914"/>
                <a:gd name="T24" fmla="*/ 409 w 499"/>
                <a:gd name="T25" fmla="*/ 559 h 914"/>
                <a:gd name="T26" fmla="*/ 452 w 499"/>
                <a:gd name="T27" fmla="*/ 690 h 914"/>
                <a:gd name="T28" fmla="*/ 480 w 499"/>
                <a:gd name="T29" fmla="*/ 784 h 914"/>
                <a:gd name="T30" fmla="*/ 495 w 499"/>
                <a:gd name="T31" fmla="*/ 840 h 914"/>
                <a:gd name="T32" fmla="*/ 499 w 499"/>
                <a:gd name="T33" fmla="*/ 859 h 914"/>
                <a:gd name="T34" fmla="*/ 476 w 499"/>
                <a:gd name="T35" fmla="*/ 878 h 914"/>
                <a:gd name="T36" fmla="*/ 454 w 499"/>
                <a:gd name="T37" fmla="*/ 829 h 914"/>
                <a:gd name="T38" fmla="*/ 418 w 499"/>
                <a:gd name="T39" fmla="*/ 753 h 914"/>
                <a:gd name="T40" fmla="*/ 376 w 499"/>
                <a:gd name="T41" fmla="*/ 674 h 914"/>
                <a:gd name="T42" fmla="*/ 334 w 499"/>
                <a:gd name="T43" fmla="*/ 619 h 914"/>
                <a:gd name="T44" fmla="*/ 299 w 499"/>
                <a:gd name="T45" fmla="*/ 579 h 914"/>
                <a:gd name="T46" fmla="*/ 274 w 499"/>
                <a:gd name="T47" fmla="*/ 549 h 914"/>
                <a:gd name="T48" fmla="*/ 259 w 499"/>
                <a:gd name="T49" fmla="*/ 535 h 914"/>
                <a:gd name="T50" fmla="*/ 261 w 499"/>
                <a:gd name="T51" fmla="*/ 543 h 914"/>
                <a:gd name="T52" fmla="*/ 271 w 499"/>
                <a:gd name="T53" fmla="*/ 611 h 914"/>
                <a:gd name="T54" fmla="*/ 249 w 499"/>
                <a:gd name="T55" fmla="*/ 689 h 914"/>
                <a:gd name="T56" fmla="*/ 228 w 499"/>
                <a:gd name="T57" fmla="*/ 768 h 914"/>
                <a:gd name="T58" fmla="*/ 206 w 499"/>
                <a:gd name="T59" fmla="*/ 850 h 914"/>
                <a:gd name="T60" fmla="*/ 194 w 499"/>
                <a:gd name="T61" fmla="*/ 906 h 914"/>
                <a:gd name="T62" fmla="*/ 151 w 499"/>
                <a:gd name="T63" fmla="*/ 882 h 914"/>
                <a:gd name="T64" fmla="*/ 161 w 499"/>
                <a:gd name="T65" fmla="*/ 769 h 914"/>
                <a:gd name="T66" fmla="*/ 154 w 499"/>
                <a:gd name="T67" fmla="*/ 590 h 914"/>
                <a:gd name="T68" fmla="*/ 124 w 499"/>
                <a:gd name="T69" fmla="*/ 515 h 914"/>
                <a:gd name="T70" fmla="*/ 82 w 499"/>
                <a:gd name="T71" fmla="*/ 436 h 914"/>
                <a:gd name="T72" fmla="*/ 45 w 499"/>
                <a:gd name="T73" fmla="*/ 373 h 914"/>
                <a:gd name="T74" fmla="*/ 28 w 499"/>
                <a:gd name="T75" fmla="*/ 347 h 914"/>
                <a:gd name="T76" fmla="*/ 221 w 499"/>
                <a:gd name="T77" fmla="*/ 284 h 914"/>
                <a:gd name="T78" fmla="*/ 205 w 499"/>
                <a:gd name="T79" fmla="*/ 249 h 914"/>
                <a:gd name="T80" fmla="*/ 174 w 499"/>
                <a:gd name="T81" fmla="*/ 190 h 914"/>
                <a:gd name="T82" fmla="*/ 125 w 499"/>
                <a:gd name="T83" fmla="*/ 123 h 914"/>
                <a:gd name="T84" fmla="*/ 66 w 499"/>
                <a:gd name="T85" fmla="*/ 62 h 914"/>
                <a:gd name="T86" fmla="*/ 26 w 499"/>
                <a:gd name="T87" fmla="*/ 25 h 914"/>
                <a:gd name="T88" fmla="*/ 6 w 499"/>
                <a:gd name="T89" fmla="*/ 7 h 914"/>
                <a:gd name="T90" fmla="*/ 0 w 499"/>
                <a:gd name="T91" fmla="*/ 0 h 914"/>
                <a:gd name="T92" fmla="*/ 47 w 499"/>
                <a:gd name="T93" fmla="*/ 11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99" h="914">
                  <a:moveTo>
                    <a:pt x="47" y="11"/>
                  </a:moveTo>
                  <a:lnTo>
                    <a:pt x="51" y="14"/>
                  </a:lnTo>
                  <a:lnTo>
                    <a:pt x="64" y="24"/>
                  </a:lnTo>
                  <a:lnTo>
                    <a:pt x="83" y="40"/>
                  </a:lnTo>
                  <a:lnTo>
                    <a:pt x="106" y="60"/>
                  </a:lnTo>
                  <a:lnTo>
                    <a:pt x="133" y="86"/>
                  </a:lnTo>
                  <a:lnTo>
                    <a:pt x="162" y="115"/>
                  </a:lnTo>
                  <a:lnTo>
                    <a:pt x="192" y="147"/>
                  </a:lnTo>
                  <a:lnTo>
                    <a:pt x="219" y="183"/>
                  </a:lnTo>
                  <a:lnTo>
                    <a:pt x="240" y="217"/>
                  </a:lnTo>
                  <a:lnTo>
                    <a:pt x="256" y="242"/>
                  </a:lnTo>
                  <a:lnTo>
                    <a:pt x="267" y="261"/>
                  </a:lnTo>
                  <a:lnTo>
                    <a:pt x="276" y="273"/>
                  </a:lnTo>
                  <a:lnTo>
                    <a:pt x="280" y="282"/>
                  </a:lnTo>
                  <a:lnTo>
                    <a:pt x="284" y="287"/>
                  </a:lnTo>
                  <a:lnTo>
                    <a:pt x="285" y="289"/>
                  </a:lnTo>
                  <a:lnTo>
                    <a:pt x="285" y="289"/>
                  </a:lnTo>
                  <a:lnTo>
                    <a:pt x="273" y="300"/>
                  </a:lnTo>
                  <a:lnTo>
                    <a:pt x="275" y="304"/>
                  </a:lnTo>
                  <a:lnTo>
                    <a:pt x="281" y="314"/>
                  </a:lnTo>
                  <a:lnTo>
                    <a:pt x="294" y="330"/>
                  </a:lnTo>
                  <a:lnTo>
                    <a:pt x="310" y="357"/>
                  </a:lnTo>
                  <a:lnTo>
                    <a:pt x="329" y="392"/>
                  </a:lnTo>
                  <a:lnTo>
                    <a:pt x="352" y="437"/>
                  </a:lnTo>
                  <a:lnTo>
                    <a:pt x="379" y="492"/>
                  </a:lnTo>
                  <a:lnTo>
                    <a:pt x="409" y="559"/>
                  </a:lnTo>
                  <a:lnTo>
                    <a:pt x="433" y="629"/>
                  </a:lnTo>
                  <a:lnTo>
                    <a:pt x="452" y="690"/>
                  </a:lnTo>
                  <a:lnTo>
                    <a:pt x="468" y="741"/>
                  </a:lnTo>
                  <a:lnTo>
                    <a:pt x="480" y="784"/>
                  </a:lnTo>
                  <a:lnTo>
                    <a:pt x="489" y="817"/>
                  </a:lnTo>
                  <a:lnTo>
                    <a:pt x="495" y="840"/>
                  </a:lnTo>
                  <a:lnTo>
                    <a:pt x="498" y="855"/>
                  </a:lnTo>
                  <a:lnTo>
                    <a:pt x="499" y="859"/>
                  </a:lnTo>
                  <a:lnTo>
                    <a:pt x="479" y="886"/>
                  </a:lnTo>
                  <a:lnTo>
                    <a:pt x="476" y="878"/>
                  </a:lnTo>
                  <a:lnTo>
                    <a:pt x="468" y="858"/>
                  </a:lnTo>
                  <a:lnTo>
                    <a:pt x="454" y="829"/>
                  </a:lnTo>
                  <a:lnTo>
                    <a:pt x="438" y="792"/>
                  </a:lnTo>
                  <a:lnTo>
                    <a:pt x="418" y="753"/>
                  </a:lnTo>
                  <a:lnTo>
                    <a:pt x="397" y="712"/>
                  </a:lnTo>
                  <a:lnTo>
                    <a:pt x="376" y="674"/>
                  </a:lnTo>
                  <a:lnTo>
                    <a:pt x="354" y="643"/>
                  </a:lnTo>
                  <a:lnTo>
                    <a:pt x="334" y="619"/>
                  </a:lnTo>
                  <a:lnTo>
                    <a:pt x="316" y="596"/>
                  </a:lnTo>
                  <a:lnTo>
                    <a:pt x="299" y="579"/>
                  </a:lnTo>
                  <a:lnTo>
                    <a:pt x="285" y="562"/>
                  </a:lnTo>
                  <a:lnTo>
                    <a:pt x="274" y="549"/>
                  </a:lnTo>
                  <a:lnTo>
                    <a:pt x="265" y="540"/>
                  </a:lnTo>
                  <a:lnTo>
                    <a:pt x="259" y="535"/>
                  </a:lnTo>
                  <a:lnTo>
                    <a:pt x="257" y="533"/>
                  </a:lnTo>
                  <a:lnTo>
                    <a:pt x="261" y="543"/>
                  </a:lnTo>
                  <a:lnTo>
                    <a:pt x="269" y="571"/>
                  </a:lnTo>
                  <a:lnTo>
                    <a:pt x="271" y="611"/>
                  </a:lnTo>
                  <a:lnTo>
                    <a:pt x="259" y="658"/>
                  </a:lnTo>
                  <a:lnTo>
                    <a:pt x="249" y="689"/>
                  </a:lnTo>
                  <a:lnTo>
                    <a:pt x="239" y="727"/>
                  </a:lnTo>
                  <a:lnTo>
                    <a:pt x="228" y="768"/>
                  </a:lnTo>
                  <a:lnTo>
                    <a:pt x="216" y="811"/>
                  </a:lnTo>
                  <a:lnTo>
                    <a:pt x="206" y="850"/>
                  </a:lnTo>
                  <a:lnTo>
                    <a:pt x="198" y="884"/>
                  </a:lnTo>
                  <a:lnTo>
                    <a:pt x="194" y="906"/>
                  </a:lnTo>
                  <a:lnTo>
                    <a:pt x="192" y="914"/>
                  </a:lnTo>
                  <a:lnTo>
                    <a:pt x="151" y="882"/>
                  </a:lnTo>
                  <a:lnTo>
                    <a:pt x="155" y="848"/>
                  </a:lnTo>
                  <a:lnTo>
                    <a:pt x="161" y="769"/>
                  </a:lnTo>
                  <a:lnTo>
                    <a:pt x="164" y="673"/>
                  </a:lnTo>
                  <a:lnTo>
                    <a:pt x="154" y="590"/>
                  </a:lnTo>
                  <a:lnTo>
                    <a:pt x="141" y="554"/>
                  </a:lnTo>
                  <a:lnTo>
                    <a:pt x="124" y="515"/>
                  </a:lnTo>
                  <a:lnTo>
                    <a:pt x="103" y="474"/>
                  </a:lnTo>
                  <a:lnTo>
                    <a:pt x="82" y="436"/>
                  </a:lnTo>
                  <a:lnTo>
                    <a:pt x="61" y="401"/>
                  </a:lnTo>
                  <a:lnTo>
                    <a:pt x="45" y="373"/>
                  </a:lnTo>
                  <a:lnTo>
                    <a:pt x="32" y="354"/>
                  </a:lnTo>
                  <a:lnTo>
                    <a:pt x="28" y="347"/>
                  </a:lnTo>
                  <a:lnTo>
                    <a:pt x="223" y="289"/>
                  </a:lnTo>
                  <a:lnTo>
                    <a:pt x="221" y="284"/>
                  </a:lnTo>
                  <a:lnTo>
                    <a:pt x="215" y="270"/>
                  </a:lnTo>
                  <a:lnTo>
                    <a:pt x="205" y="249"/>
                  </a:lnTo>
                  <a:lnTo>
                    <a:pt x="192" y="222"/>
                  </a:lnTo>
                  <a:lnTo>
                    <a:pt x="174" y="190"/>
                  </a:lnTo>
                  <a:lnTo>
                    <a:pt x="151" y="158"/>
                  </a:lnTo>
                  <a:lnTo>
                    <a:pt x="125" y="123"/>
                  </a:lnTo>
                  <a:lnTo>
                    <a:pt x="96" y="90"/>
                  </a:lnTo>
                  <a:lnTo>
                    <a:pt x="66" y="62"/>
                  </a:lnTo>
                  <a:lnTo>
                    <a:pt x="42" y="41"/>
                  </a:lnTo>
                  <a:lnTo>
                    <a:pt x="26" y="25"/>
                  </a:lnTo>
                  <a:lnTo>
                    <a:pt x="14" y="14"/>
                  </a:lnTo>
                  <a:lnTo>
                    <a:pt x="6" y="7"/>
                  </a:lnTo>
                  <a:lnTo>
                    <a:pt x="2" y="3"/>
                  </a:lnTo>
                  <a:lnTo>
                    <a:pt x="0" y="0"/>
                  </a:lnTo>
                  <a:lnTo>
                    <a:pt x="0" y="0"/>
                  </a:lnTo>
                  <a:lnTo>
                    <a:pt x="47" y="11"/>
                  </a:lnTo>
                  <a:close/>
                </a:path>
              </a:pathLst>
            </a:custGeom>
            <a:solidFill>
              <a:schemeClr val="accent1">
                <a:lumMod val="50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4" name="Freeform 9"/>
            <p:cNvSpPr>
              <a:spLocks/>
            </p:cNvSpPr>
            <p:nvPr/>
          </p:nvSpPr>
          <p:spPr bwMode="auto">
            <a:xfrm>
              <a:off x="2625" y="4001"/>
              <a:ext cx="75" cy="58"/>
            </a:xfrm>
            <a:custGeom>
              <a:avLst/>
              <a:gdLst>
                <a:gd name="T0" fmla="*/ 0 w 75"/>
                <a:gd name="T1" fmla="*/ 0 h 58"/>
                <a:gd name="T2" fmla="*/ 1 w 75"/>
                <a:gd name="T3" fmla="*/ 2 h 58"/>
                <a:gd name="T4" fmla="*/ 4 w 75"/>
                <a:gd name="T5" fmla="*/ 6 h 58"/>
                <a:gd name="T6" fmla="*/ 9 w 75"/>
                <a:gd name="T7" fmla="*/ 13 h 58"/>
                <a:gd name="T8" fmla="*/ 15 w 75"/>
                <a:gd name="T9" fmla="*/ 18 h 58"/>
                <a:gd name="T10" fmla="*/ 22 w 75"/>
                <a:gd name="T11" fmla="*/ 20 h 58"/>
                <a:gd name="T12" fmla="*/ 27 w 75"/>
                <a:gd name="T13" fmla="*/ 21 h 58"/>
                <a:gd name="T14" fmla="*/ 29 w 75"/>
                <a:gd name="T15" fmla="*/ 21 h 58"/>
                <a:gd name="T16" fmla="*/ 30 w 75"/>
                <a:gd name="T17" fmla="*/ 21 h 58"/>
                <a:gd name="T18" fmla="*/ 32 w 75"/>
                <a:gd name="T19" fmla="*/ 23 h 58"/>
                <a:gd name="T20" fmla="*/ 38 w 75"/>
                <a:gd name="T21" fmla="*/ 28 h 58"/>
                <a:gd name="T22" fmla="*/ 46 w 75"/>
                <a:gd name="T23" fmla="*/ 33 h 58"/>
                <a:gd name="T24" fmla="*/ 54 w 75"/>
                <a:gd name="T25" fmla="*/ 37 h 58"/>
                <a:gd name="T26" fmla="*/ 62 w 75"/>
                <a:gd name="T27" fmla="*/ 38 h 58"/>
                <a:gd name="T28" fmla="*/ 68 w 75"/>
                <a:gd name="T29" fmla="*/ 39 h 58"/>
                <a:gd name="T30" fmla="*/ 73 w 75"/>
                <a:gd name="T31" fmla="*/ 41 h 58"/>
                <a:gd name="T32" fmla="*/ 75 w 75"/>
                <a:gd name="T33" fmla="*/ 45 h 58"/>
                <a:gd name="T34" fmla="*/ 73 w 75"/>
                <a:gd name="T35" fmla="*/ 49 h 58"/>
                <a:gd name="T36" fmla="*/ 66 w 75"/>
                <a:gd name="T37" fmla="*/ 54 h 58"/>
                <a:gd name="T38" fmla="*/ 57 w 75"/>
                <a:gd name="T39" fmla="*/ 57 h 58"/>
                <a:gd name="T40" fmla="*/ 50 w 75"/>
                <a:gd name="T41" fmla="*/ 58 h 58"/>
                <a:gd name="T42" fmla="*/ 44 w 75"/>
                <a:gd name="T43" fmla="*/ 55 h 58"/>
                <a:gd name="T44" fmla="*/ 37 w 75"/>
                <a:gd name="T45" fmla="*/ 47 h 58"/>
                <a:gd name="T46" fmla="*/ 30 w 75"/>
                <a:gd name="T47" fmla="*/ 39 h 58"/>
                <a:gd name="T48" fmla="*/ 26 w 75"/>
                <a:gd name="T49" fmla="*/ 37 h 58"/>
                <a:gd name="T50" fmla="*/ 26 w 75"/>
                <a:gd name="T51" fmla="*/ 40 h 58"/>
                <a:gd name="T52" fmla="*/ 27 w 75"/>
                <a:gd name="T53" fmla="*/ 44 h 58"/>
                <a:gd name="T54" fmla="*/ 28 w 75"/>
                <a:gd name="T55" fmla="*/ 48 h 58"/>
                <a:gd name="T56" fmla="*/ 29 w 75"/>
                <a:gd name="T57" fmla="*/ 49 h 58"/>
                <a:gd name="T58" fmla="*/ 22 w 75"/>
                <a:gd name="T59" fmla="*/ 47 h 58"/>
                <a:gd name="T60" fmla="*/ 15 w 75"/>
                <a:gd name="T61" fmla="*/ 33 h 58"/>
                <a:gd name="T62" fmla="*/ 14 w 75"/>
                <a:gd name="T63" fmla="*/ 33 h 58"/>
                <a:gd name="T64" fmla="*/ 13 w 75"/>
                <a:gd name="T65" fmla="*/ 33 h 58"/>
                <a:gd name="T66" fmla="*/ 10 w 75"/>
                <a:gd name="T67" fmla="*/ 30 h 58"/>
                <a:gd name="T68" fmla="*/ 5 w 75"/>
                <a:gd name="T69" fmla="*/ 21 h 58"/>
                <a:gd name="T70" fmla="*/ 2 w 75"/>
                <a:gd name="T71" fmla="*/ 12 h 58"/>
                <a:gd name="T72" fmla="*/ 1 w 75"/>
                <a:gd name="T73" fmla="*/ 5 h 58"/>
                <a:gd name="T74" fmla="*/ 0 w 75"/>
                <a:gd name="T75" fmla="*/ 1 h 58"/>
                <a:gd name="T76" fmla="*/ 0 w 75"/>
                <a:gd name="T77" fmla="*/ 0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75" h="58">
                  <a:moveTo>
                    <a:pt x="0" y="0"/>
                  </a:moveTo>
                  <a:lnTo>
                    <a:pt x="1" y="2"/>
                  </a:lnTo>
                  <a:lnTo>
                    <a:pt x="4" y="6"/>
                  </a:lnTo>
                  <a:lnTo>
                    <a:pt x="9" y="13"/>
                  </a:lnTo>
                  <a:lnTo>
                    <a:pt x="15" y="18"/>
                  </a:lnTo>
                  <a:lnTo>
                    <a:pt x="22" y="20"/>
                  </a:lnTo>
                  <a:lnTo>
                    <a:pt x="27" y="21"/>
                  </a:lnTo>
                  <a:lnTo>
                    <a:pt x="29" y="21"/>
                  </a:lnTo>
                  <a:lnTo>
                    <a:pt x="30" y="21"/>
                  </a:lnTo>
                  <a:lnTo>
                    <a:pt x="32" y="23"/>
                  </a:lnTo>
                  <a:lnTo>
                    <a:pt x="38" y="28"/>
                  </a:lnTo>
                  <a:lnTo>
                    <a:pt x="46" y="33"/>
                  </a:lnTo>
                  <a:lnTo>
                    <a:pt x="54" y="37"/>
                  </a:lnTo>
                  <a:lnTo>
                    <a:pt x="62" y="38"/>
                  </a:lnTo>
                  <a:lnTo>
                    <a:pt x="68" y="39"/>
                  </a:lnTo>
                  <a:lnTo>
                    <a:pt x="73" y="41"/>
                  </a:lnTo>
                  <a:lnTo>
                    <a:pt x="75" y="45"/>
                  </a:lnTo>
                  <a:lnTo>
                    <a:pt x="73" y="49"/>
                  </a:lnTo>
                  <a:lnTo>
                    <a:pt x="66" y="54"/>
                  </a:lnTo>
                  <a:lnTo>
                    <a:pt x="57" y="57"/>
                  </a:lnTo>
                  <a:lnTo>
                    <a:pt x="50" y="58"/>
                  </a:lnTo>
                  <a:lnTo>
                    <a:pt x="44" y="55"/>
                  </a:lnTo>
                  <a:lnTo>
                    <a:pt x="37" y="47"/>
                  </a:lnTo>
                  <a:lnTo>
                    <a:pt x="30" y="39"/>
                  </a:lnTo>
                  <a:lnTo>
                    <a:pt x="26" y="37"/>
                  </a:lnTo>
                  <a:lnTo>
                    <a:pt x="26" y="40"/>
                  </a:lnTo>
                  <a:lnTo>
                    <a:pt x="27" y="44"/>
                  </a:lnTo>
                  <a:lnTo>
                    <a:pt x="28" y="48"/>
                  </a:lnTo>
                  <a:lnTo>
                    <a:pt x="29" y="49"/>
                  </a:lnTo>
                  <a:lnTo>
                    <a:pt x="22" y="47"/>
                  </a:lnTo>
                  <a:lnTo>
                    <a:pt x="15" y="33"/>
                  </a:lnTo>
                  <a:lnTo>
                    <a:pt x="14" y="33"/>
                  </a:lnTo>
                  <a:lnTo>
                    <a:pt x="13" y="33"/>
                  </a:lnTo>
                  <a:lnTo>
                    <a:pt x="10" y="30"/>
                  </a:lnTo>
                  <a:lnTo>
                    <a:pt x="5" y="21"/>
                  </a:lnTo>
                  <a:lnTo>
                    <a:pt x="2" y="12"/>
                  </a:lnTo>
                  <a:lnTo>
                    <a:pt x="1" y="5"/>
                  </a:lnTo>
                  <a:lnTo>
                    <a:pt x="0" y="1"/>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Freeform 10"/>
            <p:cNvSpPr>
              <a:spLocks/>
            </p:cNvSpPr>
            <p:nvPr/>
          </p:nvSpPr>
          <p:spPr bwMode="auto">
            <a:xfrm>
              <a:off x="2959" y="3996"/>
              <a:ext cx="67" cy="63"/>
            </a:xfrm>
            <a:custGeom>
              <a:avLst/>
              <a:gdLst>
                <a:gd name="T0" fmla="*/ 3 w 67"/>
                <a:gd name="T1" fmla="*/ 0 h 63"/>
                <a:gd name="T2" fmla="*/ 3 w 67"/>
                <a:gd name="T3" fmla="*/ 2 h 63"/>
                <a:gd name="T4" fmla="*/ 4 w 67"/>
                <a:gd name="T5" fmla="*/ 8 h 63"/>
                <a:gd name="T6" fmla="*/ 7 w 67"/>
                <a:gd name="T7" fmla="*/ 15 h 63"/>
                <a:gd name="T8" fmla="*/ 13 w 67"/>
                <a:gd name="T9" fmla="*/ 19 h 63"/>
                <a:gd name="T10" fmla="*/ 19 w 67"/>
                <a:gd name="T11" fmla="*/ 22 h 63"/>
                <a:gd name="T12" fmla="*/ 23 w 67"/>
                <a:gd name="T13" fmla="*/ 23 h 63"/>
                <a:gd name="T14" fmla="*/ 25 w 67"/>
                <a:gd name="T15" fmla="*/ 23 h 63"/>
                <a:gd name="T16" fmla="*/ 26 w 67"/>
                <a:gd name="T17" fmla="*/ 23 h 63"/>
                <a:gd name="T18" fmla="*/ 28 w 67"/>
                <a:gd name="T19" fmla="*/ 25 h 63"/>
                <a:gd name="T20" fmla="*/ 33 w 67"/>
                <a:gd name="T21" fmla="*/ 31 h 63"/>
                <a:gd name="T22" fmla="*/ 40 w 67"/>
                <a:gd name="T23" fmla="*/ 35 h 63"/>
                <a:gd name="T24" fmla="*/ 47 w 67"/>
                <a:gd name="T25" fmla="*/ 38 h 63"/>
                <a:gd name="T26" fmla="*/ 55 w 67"/>
                <a:gd name="T27" fmla="*/ 40 h 63"/>
                <a:gd name="T28" fmla="*/ 62 w 67"/>
                <a:gd name="T29" fmla="*/ 41 h 63"/>
                <a:gd name="T30" fmla="*/ 67 w 67"/>
                <a:gd name="T31" fmla="*/ 43 h 63"/>
                <a:gd name="T32" fmla="*/ 67 w 67"/>
                <a:gd name="T33" fmla="*/ 46 h 63"/>
                <a:gd name="T34" fmla="*/ 62 w 67"/>
                <a:gd name="T35" fmla="*/ 52 h 63"/>
                <a:gd name="T36" fmla="*/ 53 w 67"/>
                <a:gd name="T37" fmla="*/ 57 h 63"/>
                <a:gd name="T38" fmla="*/ 43 w 67"/>
                <a:gd name="T39" fmla="*/ 61 h 63"/>
                <a:gd name="T40" fmla="*/ 35 w 67"/>
                <a:gd name="T41" fmla="*/ 63 h 63"/>
                <a:gd name="T42" fmla="*/ 29 w 67"/>
                <a:gd name="T43" fmla="*/ 59 h 63"/>
                <a:gd name="T44" fmla="*/ 24 w 67"/>
                <a:gd name="T45" fmla="*/ 50 h 63"/>
                <a:gd name="T46" fmla="*/ 19 w 67"/>
                <a:gd name="T47" fmla="*/ 42 h 63"/>
                <a:gd name="T48" fmla="*/ 16 w 67"/>
                <a:gd name="T49" fmla="*/ 40 h 63"/>
                <a:gd name="T50" fmla="*/ 15 w 67"/>
                <a:gd name="T51" fmla="*/ 43 h 63"/>
                <a:gd name="T52" fmla="*/ 15 w 67"/>
                <a:gd name="T53" fmla="*/ 47 h 63"/>
                <a:gd name="T54" fmla="*/ 16 w 67"/>
                <a:gd name="T55" fmla="*/ 51 h 63"/>
                <a:gd name="T56" fmla="*/ 16 w 67"/>
                <a:gd name="T57" fmla="*/ 53 h 63"/>
                <a:gd name="T58" fmla="*/ 8 w 67"/>
                <a:gd name="T59" fmla="*/ 51 h 63"/>
                <a:gd name="T60" fmla="*/ 6 w 67"/>
                <a:gd name="T61" fmla="*/ 36 h 63"/>
                <a:gd name="T62" fmla="*/ 5 w 67"/>
                <a:gd name="T63" fmla="*/ 36 h 63"/>
                <a:gd name="T64" fmla="*/ 4 w 67"/>
                <a:gd name="T65" fmla="*/ 36 h 63"/>
                <a:gd name="T66" fmla="*/ 1 w 67"/>
                <a:gd name="T67" fmla="*/ 33 h 63"/>
                <a:gd name="T68" fmla="*/ 0 w 67"/>
                <a:gd name="T69" fmla="*/ 24 h 63"/>
                <a:gd name="T70" fmla="*/ 0 w 67"/>
                <a:gd name="T71" fmla="*/ 13 h 63"/>
                <a:gd name="T72" fmla="*/ 1 w 67"/>
                <a:gd name="T73" fmla="*/ 6 h 63"/>
                <a:gd name="T74" fmla="*/ 3 w 67"/>
                <a:gd name="T75" fmla="*/ 1 h 63"/>
                <a:gd name="T76" fmla="*/ 3 w 67"/>
                <a:gd name="T77" fmla="*/ 0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7" h="63">
                  <a:moveTo>
                    <a:pt x="3" y="0"/>
                  </a:moveTo>
                  <a:lnTo>
                    <a:pt x="3" y="2"/>
                  </a:lnTo>
                  <a:lnTo>
                    <a:pt x="4" y="8"/>
                  </a:lnTo>
                  <a:lnTo>
                    <a:pt x="7" y="15"/>
                  </a:lnTo>
                  <a:lnTo>
                    <a:pt x="13" y="19"/>
                  </a:lnTo>
                  <a:lnTo>
                    <a:pt x="19" y="22"/>
                  </a:lnTo>
                  <a:lnTo>
                    <a:pt x="23" y="23"/>
                  </a:lnTo>
                  <a:lnTo>
                    <a:pt x="25" y="23"/>
                  </a:lnTo>
                  <a:lnTo>
                    <a:pt x="26" y="23"/>
                  </a:lnTo>
                  <a:lnTo>
                    <a:pt x="28" y="25"/>
                  </a:lnTo>
                  <a:lnTo>
                    <a:pt x="33" y="31"/>
                  </a:lnTo>
                  <a:lnTo>
                    <a:pt x="40" y="35"/>
                  </a:lnTo>
                  <a:lnTo>
                    <a:pt x="47" y="38"/>
                  </a:lnTo>
                  <a:lnTo>
                    <a:pt x="55" y="40"/>
                  </a:lnTo>
                  <a:lnTo>
                    <a:pt x="62" y="41"/>
                  </a:lnTo>
                  <a:lnTo>
                    <a:pt x="67" y="43"/>
                  </a:lnTo>
                  <a:lnTo>
                    <a:pt x="67" y="46"/>
                  </a:lnTo>
                  <a:lnTo>
                    <a:pt x="62" y="52"/>
                  </a:lnTo>
                  <a:lnTo>
                    <a:pt x="53" y="57"/>
                  </a:lnTo>
                  <a:lnTo>
                    <a:pt x="43" y="61"/>
                  </a:lnTo>
                  <a:lnTo>
                    <a:pt x="35" y="63"/>
                  </a:lnTo>
                  <a:lnTo>
                    <a:pt x="29" y="59"/>
                  </a:lnTo>
                  <a:lnTo>
                    <a:pt x="24" y="50"/>
                  </a:lnTo>
                  <a:lnTo>
                    <a:pt x="19" y="42"/>
                  </a:lnTo>
                  <a:lnTo>
                    <a:pt x="16" y="40"/>
                  </a:lnTo>
                  <a:lnTo>
                    <a:pt x="15" y="43"/>
                  </a:lnTo>
                  <a:lnTo>
                    <a:pt x="15" y="47"/>
                  </a:lnTo>
                  <a:lnTo>
                    <a:pt x="16" y="51"/>
                  </a:lnTo>
                  <a:lnTo>
                    <a:pt x="16" y="53"/>
                  </a:lnTo>
                  <a:lnTo>
                    <a:pt x="8" y="51"/>
                  </a:lnTo>
                  <a:lnTo>
                    <a:pt x="6" y="36"/>
                  </a:lnTo>
                  <a:lnTo>
                    <a:pt x="5" y="36"/>
                  </a:lnTo>
                  <a:lnTo>
                    <a:pt x="4" y="36"/>
                  </a:lnTo>
                  <a:lnTo>
                    <a:pt x="1" y="33"/>
                  </a:lnTo>
                  <a:lnTo>
                    <a:pt x="0" y="24"/>
                  </a:lnTo>
                  <a:lnTo>
                    <a:pt x="0" y="13"/>
                  </a:lnTo>
                  <a:lnTo>
                    <a:pt x="1" y="6"/>
                  </a:lnTo>
                  <a:lnTo>
                    <a:pt x="3" y="1"/>
                  </a:lnTo>
                  <a:lnTo>
                    <a:pt x="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Freeform 11"/>
            <p:cNvSpPr>
              <a:spLocks/>
            </p:cNvSpPr>
            <p:nvPr/>
          </p:nvSpPr>
          <p:spPr bwMode="auto">
            <a:xfrm>
              <a:off x="2759" y="2976"/>
              <a:ext cx="113" cy="131"/>
            </a:xfrm>
            <a:custGeom>
              <a:avLst/>
              <a:gdLst>
                <a:gd name="T0" fmla="*/ 2 w 113"/>
                <a:gd name="T1" fmla="*/ 58 h 131"/>
                <a:gd name="T2" fmla="*/ 11 w 113"/>
                <a:gd name="T3" fmla="*/ 54 h 131"/>
                <a:gd name="T4" fmla="*/ 24 w 113"/>
                <a:gd name="T5" fmla="*/ 46 h 131"/>
                <a:gd name="T6" fmla="*/ 35 w 113"/>
                <a:gd name="T7" fmla="*/ 38 h 131"/>
                <a:gd name="T8" fmla="*/ 41 w 113"/>
                <a:gd name="T9" fmla="*/ 32 h 131"/>
                <a:gd name="T10" fmla="*/ 50 w 113"/>
                <a:gd name="T11" fmla="*/ 20 h 131"/>
                <a:gd name="T12" fmla="*/ 60 w 113"/>
                <a:gd name="T13" fmla="*/ 7 h 131"/>
                <a:gd name="T14" fmla="*/ 70 w 113"/>
                <a:gd name="T15" fmla="*/ 0 h 131"/>
                <a:gd name="T16" fmla="*/ 79 w 113"/>
                <a:gd name="T17" fmla="*/ 5 h 131"/>
                <a:gd name="T18" fmla="*/ 90 w 113"/>
                <a:gd name="T19" fmla="*/ 19 h 131"/>
                <a:gd name="T20" fmla="*/ 103 w 113"/>
                <a:gd name="T21" fmla="*/ 36 h 131"/>
                <a:gd name="T22" fmla="*/ 110 w 113"/>
                <a:gd name="T23" fmla="*/ 47 h 131"/>
                <a:gd name="T24" fmla="*/ 112 w 113"/>
                <a:gd name="T25" fmla="*/ 50 h 131"/>
                <a:gd name="T26" fmla="*/ 112 w 113"/>
                <a:gd name="T27" fmla="*/ 58 h 131"/>
                <a:gd name="T28" fmla="*/ 108 w 113"/>
                <a:gd name="T29" fmla="*/ 65 h 131"/>
                <a:gd name="T30" fmla="*/ 106 w 113"/>
                <a:gd name="T31" fmla="*/ 67 h 131"/>
                <a:gd name="T32" fmla="*/ 107 w 113"/>
                <a:gd name="T33" fmla="*/ 69 h 131"/>
                <a:gd name="T34" fmla="*/ 112 w 113"/>
                <a:gd name="T35" fmla="*/ 82 h 131"/>
                <a:gd name="T36" fmla="*/ 107 w 113"/>
                <a:gd name="T37" fmla="*/ 93 h 131"/>
                <a:gd name="T38" fmla="*/ 102 w 113"/>
                <a:gd name="T39" fmla="*/ 96 h 131"/>
                <a:gd name="T40" fmla="*/ 100 w 113"/>
                <a:gd name="T41" fmla="*/ 99 h 131"/>
                <a:gd name="T42" fmla="*/ 100 w 113"/>
                <a:gd name="T43" fmla="*/ 109 h 131"/>
                <a:gd name="T44" fmla="*/ 93 w 113"/>
                <a:gd name="T45" fmla="*/ 117 h 131"/>
                <a:gd name="T46" fmla="*/ 75 w 113"/>
                <a:gd name="T47" fmla="*/ 123 h 131"/>
                <a:gd name="T48" fmla="*/ 61 w 113"/>
                <a:gd name="T49" fmla="*/ 131 h 131"/>
                <a:gd name="T50" fmla="*/ 51 w 113"/>
                <a:gd name="T51" fmla="*/ 131 h 131"/>
                <a:gd name="T52" fmla="*/ 50 w 113"/>
                <a:gd name="T53" fmla="*/ 127 h 131"/>
                <a:gd name="T54" fmla="*/ 50 w 113"/>
                <a:gd name="T55" fmla="*/ 121 h 131"/>
                <a:gd name="T56" fmla="*/ 49 w 113"/>
                <a:gd name="T57" fmla="*/ 120 h 131"/>
                <a:gd name="T58" fmla="*/ 41 w 113"/>
                <a:gd name="T59" fmla="*/ 117 h 131"/>
                <a:gd name="T60" fmla="*/ 30 w 113"/>
                <a:gd name="T61" fmla="*/ 103 h 131"/>
                <a:gd name="T62" fmla="*/ 23 w 113"/>
                <a:gd name="T63" fmla="*/ 93 h 131"/>
                <a:gd name="T64" fmla="*/ 3 w 113"/>
                <a:gd name="T65" fmla="*/ 97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13" h="131">
                  <a:moveTo>
                    <a:pt x="0" y="59"/>
                  </a:moveTo>
                  <a:lnTo>
                    <a:pt x="2" y="58"/>
                  </a:lnTo>
                  <a:lnTo>
                    <a:pt x="6" y="56"/>
                  </a:lnTo>
                  <a:lnTo>
                    <a:pt x="11" y="54"/>
                  </a:lnTo>
                  <a:lnTo>
                    <a:pt x="17" y="49"/>
                  </a:lnTo>
                  <a:lnTo>
                    <a:pt x="24" y="46"/>
                  </a:lnTo>
                  <a:lnTo>
                    <a:pt x="31" y="41"/>
                  </a:lnTo>
                  <a:lnTo>
                    <a:pt x="35" y="38"/>
                  </a:lnTo>
                  <a:lnTo>
                    <a:pt x="39" y="36"/>
                  </a:lnTo>
                  <a:lnTo>
                    <a:pt x="41" y="32"/>
                  </a:lnTo>
                  <a:lnTo>
                    <a:pt x="45" y="27"/>
                  </a:lnTo>
                  <a:lnTo>
                    <a:pt x="50" y="20"/>
                  </a:lnTo>
                  <a:lnTo>
                    <a:pt x="55" y="13"/>
                  </a:lnTo>
                  <a:lnTo>
                    <a:pt x="60" y="7"/>
                  </a:lnTo>
                  <a:lnTo>
                    <a:pt x="66" y="2"/>
                  </a:lnTo>
                  <a:lnTo>
                    <a:pt x="70" y="0"/>
                  </a:lnTo>
                  <a:lnTo>
                    <a:pt x="75" y="1"/>
                  </a:lnTo>
                  <a:lnTo>
                    <a:pt x="79" y="5"/>
                  </a:lnTo>
                  <a:lnTo>
                    <a:pt x="85" y="11"/>
                  </a:lnTo>
                  <a:lnTo>
                    <a:pt x="90" y="19"/>
                  </a:lnTo>
                  <a:lnTo>
                    <a:pt x="97" y="28"/>
                  </a:lnTo>
                  <a:lnTo>
                    <a:pt x="103" y="36"/>
                  </a:lnTo>
                  <a:lnTo>
                    <a:pt x="107" y="42"/>
                  </a:lnTo>
                  <a:lnTo>
                    <a:pt x="110" y="47"/>
                  </a:lnTo>
                  <a:lnTo>
                    <a:pt x="112" y="49"/>
                  </a:lnTo>
                  <a:lnTo>
                    <a:pt x="112" y="50"/>
                  </a:lnTo>
                  <a:lnTo>
                    <a:pt x="113" y="54"/>
                  </a:lnTo>
                  <a:lnTo>
                    <a:pt x="112" y="58"/>
                  </a:lnTo>
                  <a:lnTo>
                    <a:pt x="110" y="62"/>
                  </a:lnTo>
                  <a:lnTo>
                    <a:pt x="108" y="65"/>
                  </a:lnTo>
                  <a:lnTo>
                    <a:pt x="107" y="66"/>
                  </a:lnTo>
                  <a:lnTo>
                    <a:pt x="106" y="67"/>
                  </a:lnTo>
                  <a:lnTo>
                    <a:pt x="106" y="67"/>
                  </a:lnTo>
                  <a:lnTo>
                    <a:pt x="107" y="69"/>
                  </a:lnTo>
                  <a:lnTo>
                    <a:pt x="109" y="75"/>
                  </a:lnTo>
                  <a:lnTo>
                    <a:pt x="112" y="82"/>
                  </a:lnTo>
                  <a:lnTo>
                    <a:pt x="110" y="89"/>
                  </a:lnTo>
                  <a:lnTo>
                    <a:pt x="107" y="93"/>
                  </a:lnTo>
                  <a:lnTo>
                    <a:pt x="104" y="95"/>
                  </a:lnTo>
                  <a:lnTo>
                    <a:pt x="102" y="96"/>
                  </a:lnTo>
                  <a:lnTo>
                    <a:pt x="100" y="96"/>
                  </a:lnTo>
                  <a:lnTo>
                    <a:pt x="100" y="99"/>
                  </a:lnTo>
                  <a:lnTo>
                    <a:pt x="102" y="103"/>
                  </a:lnTo>
                  <a:lnTo>
                    <a:pt x="100" y="109"/>
                  </a:lnTo>
                  <a:lnTo>
                    <a:pt x="98" y="113"/>
                  </a:lnTo>
                  <a:lnTo>
                    <a:pt x="93" y="117"/>
                  </a:lnTo>
                  <a:lnTo>
                    <a:pt x="84" y="120"/>
                  </a:lnTo>
                  <a:lnTo>
                    <a:pt x="75" y="123"/>
                  </a:lnTo>
                  <a:lnTo>
                    <a:pt x="67" y="128"/>
                  </a:lnTo>
                  <a:lnTo>
                    <a:pt x="61" y="131"/>
                  </a:lnTo>
                  <a:lnTo>
                    <a:pt x="55" y="131"/>
                  </a:lnTo>
                  <a:lnTo>
                    <a:pt x="51" y="131"/>
                  </a:lnTo>
                  <a:lnTo>
                    <a:pt x="50" y="129"/>
                  </a:lnTo>
                  <a:lnTo>
                    <a:pt x="50" y="127"/>
                  </a:lnTo>
                  <a:lnTo>
                    <a:pt x="50" y="123"/>
                  </a:lnTo>
                  <a:lnTo>
                    <a:pt x="50" y="121"/>
                  </a:lnTo>
                  <a:lnTo>
                    <a:pt x="50" y="120"/>
                  </a:lnTo>
                  <a:lnTo>
                    <a:pt x="49" y="120"/>
                  </a:lnTo>
                  <a:lnTo>
                    <a:pt x="45" y="120"/>
                  </a:lnTo>
                  <a:lnTo>
                    <a:pt x="41" y="117"/>
                  </a:lnTo>
                  <a:lnTo>
                    <a:pt x="35" y="111"/>
                  </a:lnTo>
                  <a:lnTo>
                    <a:pt x="30" y="103"/>
                  </a:lnTo>
                  <a:lnTo>
                    <a:pt x="25" y="97"/>
                  </a:lnTo>
                  <a:lnTo>
                    <a:pt x="23" y="93"/>
                  </a:lnTo>
                  <a:lnTo>
                    <a:pt x="22" y="92"/>
                  </a:lnTo>
                  <a:lnTo>
                    <a:pt x="3" y="97"/>
                  </a:lnTo>
                  <a:lnTo>
                    <a:pt x="0" y="5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12"/>
            <p:cNvSpPr>
              <a:spLocks/>
            </p:cNvSpPr>
            <p:nvPr/>
          </p:nvSpPr>
          <p:spPr bwMode="auto">
            <a:xfrm>
              <a:off x="2749" y="3061"/>
              <a:ext cx="10" cy="12"/>
            </a:xfrm>
            <a:custGeom>
              <a:avLst/>
              <a:gdLst>
                <a:gd name="T0" fmla="*/ 5 w 10"/>
                <a:gd name="T1" fmla="*/ 0 h 12"/>
                <a:gd name="T2" fmla="*/ 3 w 10"/>
                <a:gd name="T3" fmla="*/ 1 h 12"/>
                <a:gd name="T4" fmla="*/ 1 w 10"/>
                <a:gd name="T5" fmla="*/ 2 h 12"/>
                <a:gd name="T6" fmla="*/ 0 w 10"/>
                <a:gd name="T7" fmla="*/ 5 h 12"/>
                <a:gd name="T8" fmla="*/ 0 w 10"/>
                <a:gd name="T9" fmla="*/ 7 h 12"/>
                <a:gd name="T10" fmla="*/ 1 w 10"/>
                <a:gd name="T11" fmla="*/ 9 h 12"/>
                <a:gd name="T12" fmla="*/ 3 w 10"/>
                <a:gd name="T13" fmla="*/ 11 h 12"/>
                <a:gd name="T14" fmla="*/ 4 w 10"/>
                <a:gd name="T15" fmla="*/ 12 h 12"/>
                <a:gd name="T16" fmla="*/ 6 w 10"/>
                <a:gd name="T17" fmla="*/ 12 h 12"/>
                <a:gd name="T18" fmla="*/ 8 w 10"/>
                <a:gd name="T19" fmla="*/ 12 h 12"/>
                <a:gd name="T20" fmla="*/ 9 w 10"/>
                <a:gd name="T21" fmla="*/ 11 h 12"/>
                <a:gd name="T22" fmla="*/ 10 w 10"/>
                <a:gd name="T23" fmla="*/ 9 h 12"/>
                <a:gd name="T24" fmla="*/ 10 w 10"/>
                <a:gd name="T25" fmla="*/ 7 h 12"/>
                <a:gd name="T26" fmla="*/ 10 w 10"/>
                <a:gd name="T27" fmla="*/ 5 h 12"/>
                <a:gd name="T28" fmla="*/ 8 w 10"/>
                <a:gd name="T29" fmla="*/ 2 h 12"/>
                <a:gd name="T30" fmla="*/ 7 w 10"/>
                <a:gd name="T31" fmla="*/ 1 h 12"/>
                <a:gd name="T32" fmla="*/ 5 w 10"/>
                <a:gd name="T33"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0" h="12">
                  <a:moveTo>
                    <a:pt x="5" y="0"/>
                  </a:moveTo>
                  <a:lnTo>
                    <a:pt x="3" y="1"/>
                  </a:lnTo>
                  <a:lnTo>
                    <a:pt x="1" y="2"/>
                  </a:lnTo>
                  <a:lnTo>
                    <a:pt x="0" y="5"/>
                  </a:lnTo>
                  <a:lnTo>
                    <a:pt x="0" y="7"/>
                  </a:lnTo>
                  <a:lnTo>
                    <a:pt x="1" y="9"/>
                  </a:lnTo>
                  <a:lnTo>
                    <a:pt x="3" y="11"/>
                  </a:lnTo>
                  <a:lnTo>
                    <a:pt x="4" y="12"/>
                  </a:lnTo>
                  <a:lnTo>
                    <a:pt x="6" y="12"/>
                  </a:lnTo>
                  <a:lnTo>
                    <a:pt x="8" y="12"/>
                  </a:lnTo>
                  <a:lnTo>
                    <a:pt x="9" y="11"/>
                  </a:lnTo>
                  <a:lnTo>
                    <a:pt x="10" y="9"/>
                  </a:lnTo>
                  <a:lnTo>
                    <a:pt x="10" y="7"/>
                  </a:lnTo>
                  <a:lnTo>
                    <a:pt x="10" y="5"/>
                  </a:lnTo>
                  <a:lnTo>
                    <a:pt x="8" y="2"/>
                  </a:lnTo>
                  <a:lnTo>
                    <a:pt x="7" y="1"/>
                  </a:lnTo>
                  <a:lnTo>
                    <a:pt x="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Freeform 13"/>
            <p:cNvSpPr>
              <a:spLocks/>
            </p:cNvSpPr>
            <p:nvPr/>
          </p:nvSpPr>
          <p:spPr bwMode="auto">
            <a:xfrm>
              <a:off x="2834" y="3127"/>
              <a:ext cx="174" cy="45"/>
            </a:xfrm>
            <a:custGeom>
              <a:avLst/>
              <a:gdLst>
                <a:gd name="T0" fmla="*/ 85 w 174"/>
                <a:gd name="T1" fmla="*/ 7 h 45"/>
                <a:gd name="T2" fmla="*/ 102 w 174"/>
                <a:gd name="T3" fmla="*/ 7 h 45"/>
                <a:gd name="T4" fmla="*/ 117 w 174"/>
                <a:gd name="T5" fmla="*/ 9 h 45"/>
                <a:gd name="T6" fmla="*/ 132 w 174"/>
                <a:gd name="T7" fmla="*/ 12 h 45"/>
                <a:gd name="T8" fmla="*/ 144 w 174"/>
                <a:gd name="T9" fmla="*/ 16 h 45"/>
                <a:gd name="T10" fmla="*/ 156 w 174"/>
                <a:gd name="T11" fmla="*/ 21 h 45"/>
                <a:gd name="T12" fmla="*/ 163 w 174"/>
                <a:gd name="T13" fmla="*/ 27 h 45"/>
                <a:gd name="T14" fmla="*/ 169 w 174"/>
                <a:gd name="T15" fmla="*/ 34 h 45"/>
                <a:gd name="T16" fmla="*/ 172 w 174"/>
                <a:gd name="T17" fmla="*/ 41 h 45"/>
                <a:gd name="T18" fmla="*/ 172 w 174"/>
                <a:gd name="T19" fmla="*/ 40 h 45"/>
                <a:gd name="T20" fmla="*/ 174 w 174"/>
                <a:gd name="T21" fmla="*/ 39 h 45"/>
                <a:gd name="T22" fmla="*/ 174 w 174"/>
                <a:gd name="T23" fmla="*/ 39 h 45"/>
                <a:gd name="T24" fmla="*/ 174 w 174"/>
                <a:gd name="T25" fmla="*/ 37 h 45"/>
                <a:gd name="T26" fmla="*/ 171 w 174"/>
                <a:gd name="T27" fmla="*/ 30 h 45"/>
                <a:gd name="T28" fmla="*/ 167 w 174"/>
                <a:gd name="T29" fmla="*/ 23 h 45"/>
                <a:gd name="T30" fmla="*/ 158 w 174"/>
                <a:gd name="T31" fmla="*/ 16 h 45"/>
                <a:gd name="T32" fmla="*/ 148 w 174"/>
                <a:gd name="T33" fmla="*/ 10 h 45"/>
                <a:gd name="T34" fmla="*/ 134 w 174"/>
                <a:gd name="T35" fmla="*/ 6 h 45"/>
                <a:gd name="T36" fmla="*/ 119 w 174"/>
                <a:gd name="T37" fmla="*/ 3 h 45"/>
                <a:gd name="T38" fmla="*/ 103 w 174"/>
                <a:gd name="T39" fmla="*/ 0 h 45"/>
                <a:gd name="T40" fmla="*/ 85 w 174"/>
                <a:gd name="T41" fmla="*/ 0 h 45"/>
                <a:gd name="T42" fmla="*/ 67 w 174"/>
                <a:gd name="T43" fmla="*/ 2 h 45"/>
                <a:gd name="T44" fmla="*/ 51 w 174"/>
                <a:gd name="T45" fmla="*/ 5 h 45"/>
                <a:gd name="T46" fmla="*/ 37 w 174"/>
                <a:gd name="T47" fmla="*/ 8 h 45"/>
                <a:gd name="T48" fmla="*/ 24 w 174"/>
                <a:gd name="T49" fmla="*/ 14 h 45"/>
                <a:gd name="T50" fmla="*/ 13 w 174"/>
                <a:gd name="T51" fmla="*/ 19 h 45"/>
                <a:gd name="T52" fmla="*/ 5 w 174"/>
                <a:gd name="T53" fmla="*/ 26 h 45"/>
                <a:gd name="T54" fmla="*/ 1 w 174"/>
                <a:gd name="T55" fmla="*/ 34 h 45"/>
                <a:gd name="T56" fmla="*/ 0 w 174"/>
                <a:gd name="T57" fmla="*/ 42 h 45"/>
                <a:gd name="T58" fmla="*/ 0 w 174"/>
                <a:gd name="T59" fmla="*/ 43 h 45"/>
                <a:gd name="T60" fmla="*/ 1 w 174"/>
                <a:gd name="T61" fmla="*/ 43 h 45"/>
                <a:gd name="T62" fmla="*/ 1 w 174"/>
                <a:gd name="T63" fmla="*/ 44 h 45"/>
                <a:gd name="T64" fmla="*/ 1 w 174"/>
                <a:gd name="T65" fmla="*/ 45 h 45"/>
                <a:gd name="T66" fmla="*/ 3 w 174"/>
                <a:gd name="T67" fmla="*/ 37 h 45"/>
                <a:gd name="T68" fmla="*/ 9 w 174"/>
                <a:gd name="T69" fmla="*/ 31 h 45"/>
                <a:gd name="T70" fmla="*/ 16 w 174"/>
                <a:gd name="T71" fmla="*/ 25 h 45"/>
                <a:gd name="T72" fmla="*/ 27 w 174"/>
                <a:gd name="T73" fmla="*/ 19 h 45"/>
                <a:gd name="T74" fmla="*/ 39 w 174"/>
                <a:gd name="T75" fmla="*/ 14 h 45"/>
                <a:gd name="T76" fmla="*/ 52 w 174"/>
                <a:gd name="T77" fmla="*/ 10 h 45"/>
                <a:gd name="T78" fmla="*/ 68 w 174"/>
                <a:gd name="T79" fmla="*/ 8 h 45"/>
                <a:gd name="T80" fmla="*/ 85 w 174"/>
                <a:gd name="T81" fmla="*/ 7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74" h="45">
                  <a:moveTo>
                    <a:pt x="85" y="7"/>
                  </a:moveTo>
                  <a:lnTo>
                    <a:pt x="102" y="7"/>
                  </a:lnTo>
                  <a:lnTo>
                    <a:pt x="117" y="9"/>
                  </a:lnTo>
                  <a:lnTo>
                    <a:pt x="132" y="12"/>
                  </a:lnTo>
                  <a:lnTo>
                    <a:pt x="144" y="16"/>
                  </a:lnTo>
                  <a:lnTo>
                    <a:pt x="156" y="21"/>
                  </a:lnTo>
                  <a:lnTo>
                    <a:pt x="163" y="27"/>
                  </a:lnTo>
                  <a:lnTo>
                    <a:pt x="169" y="34"/>
                  </a:lnTo>
                  <a:lnTo>
                    <a:pt x="172" y="41"/>
                  </a:lnTo>
                  <a:lnTo>
                    <a:pt x="172" y="40"/>
                  </a:lnTo>
                  <a:lnTo>
                    <a:pt x="174" y="39"/>
                  </a:lnTo>
                  <a:lnTo>
                    <a:pt x="174" y="39"/>
                  </a:lnTo>
                  <a:lnTo>
                    <a:pt x="174" y="37"/>
                  </a:lnTo>
                  <a:lnTo>
                    <a:pt x="171" y="30"/>
                  </a:lnTo>
                  <a:lnTo>
                    <a:pt x="167" y="23"/>
                  </a:lnTo>
                  <a:lnTo>
                    <a:pt x="158" y="16"/>
                  </a:lnTo>
                  <a:lnTo>
                    <a:pt x="148" y="10"/>
                  </a:lnTo>
                  <a:lnTo>
                    <a:pt x="134" y="6"/>
                  </a:lnTo>
                  <a:lnTo>
                    <a:pt x="119" y="3"/>
                  </a:lnTo>
                  <a:lnTo>
                    <a:pt x="103" y="0"/>
                  </a:lnTo>
                  <a:lnTo>
                    <a:pt x="85" y="0"/>
                  </a:lnTo>
                  <a:lnTo>
                    <a:pt x="67" y="2"/>
                  </a:lnTo>
                  <a:lnTo>
                    <a:pt x="51" y="5"/>
                  </a:lnTo>
                  <a:lnTo>
                    <a:pt x="37" y="8"/>
                  </a:lnTo>
                  <a:lnTo>
                    <a:pt x="24" y="14"/>
                  </a:lnTo>
                  <a:lnTo>
                    <a:pt x="13" y="19"/>
                  </a:lnTo>
                  <a:lnTo>
                    <a:pt x="5" y="26"/>
                  </a:lnTo>
                  <a:lnTo>
                    <a:pt x="1" y="34"/>
                  </a:lnTo>
                  <a:lnTo>
                    <a:pt x="0" y="42"/>
                  </a:lnTo>
                  <a:lnTo>
                    <a:pt x="0" y="43"/>
                  </a:lnTo>
                  <a:lnTo>
                    <a:pt x="1" y="43"/>
                  </a:lnTo>
                  <a:lnTo>
                    <a:pt x="1" y="44"/>
                  </a:lnTo>
                  <a:lnTo>
                    <a:pt x="1" y="45"/>
                  </a:lnTo>
                  <a:lnTo>
                    <a:pt x="3" y="37"/>
                  </a:lnTo>
                  <a:lnTo>
                    <a:pt x="9" y="31"/>
                  </a:lnTo>
                  <a:lnTo>
                    <a:pt x="16" y="25"/>
                  </a:lnTo>
                  <a:lnTo>
                    <a:pt x="27" y="19"/>
                  </a:lnTo>
                  <a:lnTo>
                    <a:pt x="39" y="14"/>
                  </a:lnTo>
                  <a:lnTo>
                    <a:pt x="52" y="10"/>
                  </a:lnTo>
                  <a:lnTo>
                    <a:pt x="68" y="8"/>
                  </a:lnTo>
                  <a:lnTo>
                    <a:pt x="85"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14"/>
            <p:cNvSpPr>
              <a:spLocks/>
            </p:cNvSpPr>
            <p:nvPr/>
          </p:nvSpPr>
          <p:spPr bwMode="auto">
            <a:xfrm>
              <a:off x="2816" y="2931"/>
              <a:ext cx="193" cy="46"/>
            </a:xfrm>
            <a:custGeom>
              <a:avLst/>
              <a:gdLst>
                <a:gd name="T0" fmla="*/ 97 w 193"/>
                <a:gd name="T1" fmla="*/ 39 h 46"/>
                <a:gd name="T2" fmla="*/ 79 w 193"/>
                <a:gd name="T3" fmla="*/ 39 h 46"/>
                <a:gd name="T4" fmla="*/ 62 w 193"/>
                <a:gd name="T5" fmla="*/ 38 h 46"/>
                <a:gd name="T6" fmla="*/ 46 w 193"/>
                <a:gd name="T7" fmla="*/ 36 h 46"/>
                <a:gd name="T8" fmla="*/ 32 w 193"/>
                <a:gd name="T9" fmla="*/ 31 h 46"/>
                <a:gd name="T10" fmla="*/ 20 w 193"/>
                <a:gd name="T11" fmla="*/ 27 h 46"/>
                <a:gd name="T12" fmla="*/ 11 w 193"/>
                <a:gd name="T13" fmla="*/ 21 h 46"/>
                <a:gd name="T14" fmla="*/ 3 w 193"/>
                <a:gd name="T15" fmla="*/ 15 h 46"/>
                <a:gd name="T16" fmla="*/ 0 w 193"/>
                <a:gd name="T17" fmla="*/ 8 h 46"/>
                <a:gd name="T18" fmla="*/ 0 w 193"/>
                <a:gd name="T19" fmla="*/ 9 h 46"/>
                <a:gd name="T20" fmla="*/ 0 w 193"/>
                <a:gd name="T21" fmla="*/ 9 h 46"/>
                <a:gd name="T22" fmla="*/ 0 w 193"/>
                <a:gd name="T23" fmla="*/ 10 h 46"/>
                <a:gd name="T24" fmla="*/ 0 w 193"/>
                <a:gd name="T25" fmla="*/ 11 h 46"/>
                <a:gd name="T26" fmla="*/ 2 w 193"/>
                <a:gd name="T27" fmla="*/ 19 h 46"/>
                <a:gd name="T28" fmla="*/ 9 w 193"/>
                <a:gd name="T29" fmla="*/ 26 h 46"/>
                <a:gd name="T30" fmla="*/ 18 w 193"/>
                <a:gd name="T31" fmla="*/ 32 h 46"/>
                <a:gd name="T32" fmla="*/ 30 w 193"/>
                <a:gd name="T33" fmla="*/ 37 h 46"/>
                <a:gd name="T34" fmla="*/ 45 w 193"/>
                <a:gd name="T35" fmla="*/ 41 h 46"/>
                <a:gd name="T36" fmla="*/ 60 w 193"/>
                <a:gd name="T37" fmla="*/ 45 h 46"/>
                <a:gd name="T38" fmla="*/ 78 w 193"/>
                <a:gd name="T39" fmla="*/ 46 h 46"/>
                <a:gd name="T40" fmla="*/ 97 w 193"/>
                <a:gd name="T41" fmla="*/ 46 h 46"/>
                <a:gd name="T42" fmla="*/ 116 w 193"/>
                <a:gd name="T43" fmla="*/ 45 h 46"/>
                <a:gd name="T44" fmla="*/ 134 w 193"/>
                <a:gd name="T45" fmla="*/ 41 h 46"/>
                <a:gd name="T46" fmla="*/ 151 w 193"/>
                <a:gd name="T47" fmla="*/ 37 h 46"/>
                <a:gd name="T48" fmla="*/ 165 w 193"/>
                <a:gd name="T49" fmla="*/ 31 h 46"/>
                <a:gd name="T50" fmla="*/ 176 w 193"/>
                <a:gd name="T51" fmla="*/ 26 h 46"/>
                <a:gd name="T52" fmla="*/ 185 w 193"/>
                <a:gd name="T53" fmla="*/ 19 h 46"/>
                <a:gd name="T54" fmla="*/ 190 w 193"/>
                <a:gd name="T55" fmla="*/ 11 h 46"/>
                <a:gd name="T56" fmla="*/ 193 w 193"/>
                <a:gd name="T57" fmla="*/ 3 h 46"/>
                <a:gd name="T58" fmla="*/ 193 w 193"/>
                <a:gd name="T59" fmla="*/ 2 h 46"/>
                <a:gd name="T60" fmla="*/ 193 w 193"/>
                <a:gd name="T61" fmla="*/ 1 h 46"/>
                <a:gd name="T62" fmla="*/ 193 w 193"/>
                <a:gd name="T63" fmla="*/ 1 h 46"/>
                <a:gd name="T64" fmla="*/ 193 w 193"/>
                <a:gd name="T65" fmla="*/ 0 h 46"/>
                <a:gd name="T66" fmla="*/ 189 w 193"/>
                <a:gd name="T67" fmla="*/ 7 h 46"/>
                <a:gd name="T68" fmla="*/ 183 w 193"/>
                <a:gd name="T69" fmla="*/ 13 h 46"/>
                <a:gd name="T70" fmla="*/ 174 w 193"/>
                <a:gd name="T71" fmla="*/ 20 h 46"/>
                <a:gd name="T72" fmla="*/ 162 w 193"/>
                <a:gd name="T73" fmla="*/ 26 h 46"/>
                <a:gd name="T74" fmla="*/ 149 w 193"/>
                <a:gd name="T75" fmla="*/ 31 h 46"/>
                <a:gd name="T76" fmla="*/ 133 w 193"/>
                <a:gd name="T77" fmla="*/ 35 h 46"/>
                <a:gd name="T78" fmla="*/ 115 w 193"/>
                <a:gd name="T79" fmla="*/ 38 h 46"/>
                <a:gd name="T80" fmla="*/ 97 w 193"/>
                <a:gd name="T81" fmla="*/ 39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93" h="46">
                  <a:moveTo>
                    <a:pt x="97" y="39"/>
                  </a:moveTo>
                  <a:lnTo>
                    <a:pt x="79" y="39"/>
                  </a:lnTo>
                  <a:lnTo>
                    <a:pt x="62" y="38"/>
                  </a:lnTo>
                  <a:lnTo>
                    <a:pt x="46" y="36"/>
                  </a:lnTo>
                  <a:lnTo>
                    <a:pt x="32" y="31"/>
                  </a:lnTo>
                  <a:lnTo>
                    <a:pt x="20" y="27"/>
                  </a:lnTo>
                  <a:lnTo>
                    <a:pt x="11" y="21"/>
                  </a:lnTo>
                  <a:lnTo>
                    <a:pt x="3" y="15"/>
                  </a:lnTo>
                  <a:lnTo>
                    <a:pt x="0" y="8"/>
                  </a:lnTo>
                  <a:lnTo>
                    <a:pt x="0" y="9"/>
                  </a:lnTo>
                  <a:lnTo>
                    <a:pt x="0" y="9"/>
                  </a:lnTo>
                  <a:lnTo>
                    <a:pt x="0" y="10"/>
                  </a:lnTo>
                  <a:lnTo>
                    <a:pt x="0" y="11"/>
                  </a:lnTo>
                  <a:lnTo>
                    <a:pt x="2" y="19"/>
                  </a:lnTo>
                  <a:lnTo>
                    <a:pt x="9" y="26"/>
                  </a:lnTo>
                  <a:lnTo>
                    <a:pt x="18" y="32"/>
                  </a:lnTo>
                  <a:lnTo>
                    <a:pt x="30" y="37"/>
                  </a:lnTo>
                  <a:lnTo>
                    <a:pt x="45" y="41"/>
                  </a:lnTo>
                  <a:lnTo>
                    <a:pt x="60" y="45"/>
                  </a:lnTo>
                  <a:lnTo>
                    <a:pt x="78" y="46"/>
                  </a:lnTo>
                  <a:lnTo>
                    <a:pt x="97" y="46"/>
                  </a:lnTo>
                  <a:lnTo>
                    <a:pt x="116" y="45"/>
                  </a:lnTo>
                  <a:lnTo>
                    <a:pt x="134" y="41"/>
                  </a:lnTo>
                  <a:lnTo>
                    <a:pt x="151" y="37"/>
                  </a:lnTo>
                  <a:lnTo>
                    <a:pt x="165" y="31"/>
                  </a:lnTo>
                  <a:lnTo>
                    <a:pt x="176" y="26"/>
                  </a:lnTo>
                  <a:lnTo>
                    <a:pt x="185" y="19"/>
                  </a:lnTo>
                  <a:lnTo>
                    <a:pt x="190" y="11"/>
                  </a:lnTo>
                  <a:lnTo>
                    <a:pt x="193" y="3"/>
                  </a:lnTo>
                  <a:lnTo>
                    <a:pt x="193" y="2"/>
                  </a:lnTo>
                  <a:lnTo>
                    <a:pt x="193" y="1"/>
                  </a:lnTo>
                  <a:lnTo>
                    <a:pt x="193" y="1"/>
                  </a:lnTo>
                  <a:lnTo>
                    <a:pt x="193" y="0"/>
                  </a:lnTo>
                  <a:lnTo>
                    <a:pt x="189" y="7"/>
                  </a:lnTo>
                  <a:lnTo>
                    <a:pt x="183" y="13"/>
                  </a:lnTo>
                  <a:lnTo>
                    <a:pt x="174" y="20"/>
                  </a:lnTo>
                  <a:lnTo>
                    <a:pt x="162" y="26"/>
                  </a:lnTo>
                  <a:lnTo>
                    <a:pt x="149" y="31"/>
                  </a:lnTo>
                  <a:lnTo>
                    <a:pt x="133" y="35"/>
                  </a:lnTo>
                  <a:lnTo>
                    <a:pt x="115" y="38"/>
                  </a:lnTo>
                  <a:lnTo>
                    <a:pt x="97" y="3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15"/>
            <p:cNvSpPr>
              <a:spLocks/>
            </p:cNvSpPr>
            <p:nvPr/>
          </p:nvSpPr>
          <p:spPr bwMode="auto">
            <a:xfrm>
              <a:off x="2800" y="2935"/>
              <a:ext cx="36" cy="236"/>
            </a:xfrm>
            <a:custGeom>
              <a:avLst/>
              <a:gdLst>
                <a:gd name="T0" fmla="*/ 9 w 36"/>
                <a:gd name="T1" fmla="*/ 119 h 236"/>
                <a:gd name="T2" fmla="*/ 7 w 36"/>
                <a:gd name="T3" fmla="*/ 77 h 236"/>
                <a:gd name="T4" fmla="*/ 7 w 36"/>
                <a:gd name="T5" fmla="*/ 42 h 236"/>
                <a:gd name="T6" fmla="*/ 10 w 36"/>
                <a:gd name="T7" fmla="*/ 15 h 236"/>
                <a:gd name="T8" fmla="*/ 16 w 36"/>
                <a:gd name="T9" fmla="*/ 2 h 236"/>
                <a:gd name="T10" fmla="*/ 14 w 36"/>
                <a:gd name="T11" fmla="*/ 2 h 236"/>
                <a:gd name="T12" fmla="*/ 14 w 36"/>
                <a:gd name="T13" fmla="*/ 0 h 236"/>
                <a:gd name="T14" fmla="*/ 13 w 36"/>
                <a:gd name="T15" fmla="*/ 0 h 236"/>
                <a:gd name="T16" fmla="*/ 12 w 36"/>
                <a:gd name="T17" fmla="*/ 0 h 236"/>
                <a:gd name="T18" fmla="*/ 6 w 36"/>
                <a:gd name="T19" fmla="*/ 11 h 236"/>
                <a:gd name="T20" fmla="*/ 1 w 36"/>
                <a:gd name="T21" fmla="*/ 36 h 236"/>
                <a:gd name="T22" fmla="*/ 0 w 36"/>
                <a:gd name="T23" fmla="*/ 73 h 236"/>
                <a:gd name="T24" fmla="*/ 3 w 36"/>
                <a:gd name="T25" fmla="*/ 119 h 236"/>
                <a:gd name="T26" fmla="*/ 9 w 36"/>
                <a:gd name="T27" fmla="*/ 164 h 236"/>
                <a:gd name="T28" fmla="*/ 17 w 36"/>
                <a:gd name="T29" fmla="*/ 201 h 236"/>
                <a:gd name="T30" fmla="*/ 25 w 36"/>
                <a:gd name="T31" fmla="*/ 227 h 236"/>
                <a:gd name="T32" fmla="*/ 32 w 36"/>
                <a:gd name="T33" fmla="*/ 236 h 236"/>
                <a:gd name="T34" fmla="*/ 34 w 36"/>
                <a:gd name="T35" fmla="*/ 236 h 236"/>
                <a:gd name="T36" fmla="*/ 35 w 36"/>
                <a:gd name="T37" fmla="*/ 235 h 236"/>
                <a:gd name="T38" fmla="*/ 35 w 36"/>
                <a:gd name="T39" fmla="*/ 235 h 236"/>
                <a:gd name="T40" fmla="*/ 36 w 36"/>
                <a:gd name="T41" fmla="*/ 235 h 236"/>
                <a:gd name="T42" fmla="*/ 28 w 36"/>
                <a:gd name="T43" fmla="*/ 222 h 236"/>
                <a:gd name="T44" fmla="*/ 21 w 36"/>
                <a:gd name="T45" fmla="*/ 196 h 236"/>
                <a:gd name="T46" fmla="*/ 14 w 36"/>
                <a:gd name="T47" fmla="*/ 161 h 236"/>
                <a:gd name="T48" fmla="*/ 9 w 36"/>
                <a:gd name="T49" fmla="*/ 119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6" h="236">
                  <a:moveTo>
                    <a:pt x="9" y="119"/>
                  </a:moveTo>
                  <a:lnTo>
                    <a:pt x="7" y="77"/>
                  </a:lnTo>
                  <a:lnTo>
                    <a:pt x="7" y="42"/>
                  </a:lnTo>
                  <a:lnTo>
                    <a:pt x="10" y="15"/>
                  </a:lnTo>
                  <a:lnTo>
                    <a:pt x="16" y="2"/>
                  </a:lnTo>
                  <a:lnTo>
                    <a:pt x="14" y="2"/>
                  </a:lnTo>
                  <a:lnTo>
                    <a:pt x="14" y="0"/>
                  </a:lnTo>
                  <a:lnTo>
                    <a:pt x="13" y="0"/>
                  </a:lnTo>
                  <a:lnTo>
                    <a:pt x="12" y="0"/>
                  </a:lnTo>
                  <a:lnTo>
                    <a:pt x="6" y="11"/>
                  </a:lnTo>
                  <a:lnTo>
                    <a:pt x="1" y="36"/>
                  </a:lnTo>
                  <a:lnTo>
                    <a:pt x="0" y="73"/>
                  </a:lnTo>
                  <a:lnTo>
                    <a:pt x="3" y="119"/>
                  </a:lnTo>
                  <a:lnTo>
                    <a:pt x="9" y="164"/>
                  </a:lnTo>
                  <a:lnTo>
                    <a:pt x="17" y="201"/>
                  </a:lnTo>
                  <a:lnTo>
                    <a:pt x="25" y="227"/>
                  </a:lnTo>
                  <a:lnTo>
                    <a:pt x="32" y="236"/>
                  </a:lnTo>
                  <a:lnTo>
                    <a:pt x="34" y="236"/>
                  </a:lnTo>
                  <a:lnTo>
                    <a:pt x="35" y="235"/>
                  </a:lnTo>
                  <a:lnTo>
                    <a:pt x="35" y="235"/>
                  </a:lnTo>
                  <a:lnTo>
                    <a:pt x="36" y="235"/>
                  </a:lnTo>
                  <a:lnTo>
                    <a:pt x="28" y="222"/>
                  </a:lnTo>
                  <a:lnTo>
                    <a:pt x="21" y="196"/>
                  </a:lnTo>
                  <a:lnTo>
                    <a:pt x="14" y="161"/>
                  </a:lnTo>
                  <a:lnTo>
                    <a:pt x="9" y="11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Freeform 16"/>
            <p:cNvSpPr>
              <a:spLocks/>
            </p:cNvSpPr>
            <p:nvPr/>
          </p:nvSpPr>
          <p:spPr bwMode="auto">
            <a:xfrm>
              <a:off x="3008" y="2931"/>
              <a:ext cx="21" cy="239"/>
            </a:xfrm>
            <a:custGeom>
              <a:avLst/>
              <a:gdLst>
                <a:gd name="T0" fmla="*/ 3 w 21"/>
                <a:gd name="T1" fmla="*/ 0 h 239"/>
                <a:gd name="T2" fmla="*/ 2 w 21"/>
                <a:gd name="T3" fmla="*/ 0 h 239"/>
                <a:gd name="T4" fmla="*/ 2 w 21"/>
                <a:gd name="T5" fmla="*/ 1 h 239"/>
                <a:gd name="T6" fmla="*/ 1 w 21"/>
                <a:gd name="T7" fmla="*/ 1 h 239"/>
                <a:gd name="T8" fmla="*/ 1 w 21"/>
                <a:gd name="T9" fmla="*/ 2 h 239"/>
                <a:gd name="T10" fmla="*/ 7 w 21"/>
                <a:gd name="T11" fmla="*/ 15 h 239"/>
                <a:gd name="T12" fmla="*/ 12 w 21"/>
                <a:gd name="T13" fmla="*/ 40 h 239"/>
                <a:gd name="T14" fmla="*/ 15 w 21"/>
                <a:gd name="T15" fmla="*/ 76 h 239"/>
                <a:gd name="T16" fmla="*/ 15 w 21"/>
                <a:gd name="T17" fmla="*/ 119 h 239"/>
                <a:gd name="T18" fmla="*/ 14 w 21"/>
                <a:gd name="T19" fmla="*/ 162 h 239"/>
                <a:gd name="T20" fmla="*/ 11 w 21"/>
                <a:gd name="T21" fmla="*/ 199 h 239"/>
                <a:gd name="T22" fmla="*/ 5 w 21"/>
                <a:gd name="T23" fmla="*/ 224 h 239"/>
                <a:gd name="T24" fmla="*/ 0 w 21"/>
                <a:gd name="T25" fmla="*/ 238 h 239"/>
                <a:gd name="T26" fmla="*/ 0 w 21"/>
                <a:gd name="T27" fmla="*/ 239 h 239"/>
                <a:gd name="T28" fmla="*/ 1 w 21"/>
                <a:gd name="T29" fmla="*/ 239 h 239"/>
                <a:gd name="T30" fmla="*/ 1 w 21"/>
                <a:gd name="T31" fmla="*/ 239 h 239"/>
                <a:gd name="T32" fmla="*/ 2 w 21"/>
                <a:gd name="T33" fmla="*/ 239 h 239"/>
                <a:gd name="T34" fmla="*/ 9 w 21"/>
                <a:gd name="T35" fmla="*/ 230 h 239"/>
                <a:gd name="T36" fmla="*/ 15 w 21"/>
                <a:gd name="T37" fmla="*/ 204 h 239"/>
                <a:gd name="T38" fmla="*/ 19 w 21"/>
                <a:gd name="T39" fmla="*/ 166 h 239"/>
                <a:gd name="T40" fmla="*/ 21 w 21"/>
                <a:gd name="T41" fmla="*/ 119 h 239"/>
                <a:gd name="T42" fmla="*/ 20 w 21"/>
                <a:gd name="T43" fmla="*/ 72 h 239"/>
                <a:gd name="T44" fmla="*/ 16 w 21"/>
                <a:gd name="T45" fmla="*/ 34 h 239"/>
                <a:gd name="T46" fmla="*/ 11 w 21"/>
                <a:gd name="T47" fmla="*/ 9 h 239"/>
                <a:gd name="T48" fmla="*/ 3 w 21"/>
                <a:gd name="T49" fmla="*/ 0 h 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1" h="239">
                  <a:moveTo>
                    <a:pt x="3" y="0"/>
                  </a:moveTo>
                  <a:lnTo>
                    <a:pt x="2" y="0"/>
                  </a:lnTo>
                  <a:lnTo>
                    <a:pt x="2" y="1"/>
                  </a:lnTo>
                  <a:lnTo>
                    <a:pt x="1" y="1"/>
                  </a:lnTo>
                  <a:lnTo>
                    <a:pt x="1" y="2"/>
                  </a:lnTo>
                  <a:lnTo>
                    <a:pt x="7" y="15"/>
                  </a:lnTo>
                  <a:lnTo>
                    <a:pt x="12" y="40"/>
                  </a:lnTo>
                  <a:lnTo>
                    <a:pt x="15" y="76"/>
                  </a:lnTo>
                  <a:lnTo>
                    <a:pt x="15" y="119"/>
                  </a:lnTo>
                  <a:lnTo>
                    <a:pt x="14" y="162"/>
                  </a:lnTo>
                  <a:lnTo>
                    <a:pt x="11" y="199"/>
                  </a:lnTo>
                  <a:lnTo>
                    <a:pt x="5" y="224"/>
                  </a:lnTo>
                  <a:lnTo>
                    <a:pt x="0" y="238"/>
                  </a:lnTo>
                  <a:lnTo>
                    <a:pt x="0" y="239"/>
                  </a:lnTo>
                  <a:lnTo>
                    <a:pt x="1" y="239"/>
                  </a:lnTo>
                  <a:lnTo>
                    <a:pt x="1" y="239"/>
                  </a:lnTo>
                  <a:lnTo>
                    <a:pt x="2" y="239"/>
                  </a:lnTo>
                  <a:lnTo>
                    <a:pt x="9" y="230"/>
                  </a:lnTo>
                  <a:lnTo>
                    <a:pt x="15" y="204"/>
                  </a:lnTo>
                  <a:lnTo>
                    <a:pt x="19" y="166"/>
                  </a:lnTo>
                  <a:lnTo>
                    <a:pt x="21" y="119"/>
                  </a:lnTo>
                  <a:lnTo>
                    <a:pt x="20" y="72"/>
                  </a:lnTo>
                  <a:lnTo>
                    <a:pt x="16" y="34"/>
                  </a:lnTo>
                  <a:lnTo>
                    <a:pt x="11" y="9"/>
                  </a:lnTo>
                  <a:lnTo>
                    <a:pt x="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Freeform 17"/>
            <p:cNvSpPr>
              <a:spLocks/>
            </p:cNvSpPr>
            <p:nvPr/>
          </p:nvSpPr>
          <p:spPr bwMode="auto">
            <a:xfrm>
              <a:off x="2417" y="2317"/>
              <a:ext cx="1208" cy="117"/>
            </a:xfrm>
            <a:custGeom>
              <a:avLst/>
              <a:gdLst>
                <a:gd name="T0" fmla="*/ 0 w 1208"/>
                <a:gd name="T1" fmla="*/ 0 h 117"/>
                <a:gd name="T2" fmla="*/ 0 w 1208"/>
                <a:gd name="T3" fmla="*/ 25 h 117"/>
                <a:gd name="T4" fmla="*/ 111 w 1208"/>
                <a:gd name="T5" fmla="*/ 117 h 117"/>
                <a:gd name="T6" fmla="*/ 23 w 1208"/>
                <a:gd name="T7" fmla="*/ 25 h 117"/>
                <a:gd name="T8" fmla="*/ 1186 w 1208"/>
                <a:gd name="T9" fmla="*/ 25 h 117"/>
                <a:gd name="T10" fmla="*/ 1098 w 1208"/>
                <a:gd name="T11" fmla="*/ 117 h 117"/>
                <a:gd name="T12" fmla="*/ 1208 w 1208"/>
                <a:gd name="T13" fmla="*/ 25 h 117"/>
                <a:gd name="T14" fmla="*/ 1208 w 1208"/>
                <a:gd name="T15" fmla="*/ 0 h 117"/>
                <a:gd name="T16" fmla="*/ 0 w 1208"/>
                <a:gd name="T17" fmla="*/ 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08" h="117">
                  <a:moveTo>
                    <a:pt x="0" y="0"/>
                  </a:moveTo>
                  <a:lnTo>
                    <a:pt x="0" y="25"/>
                  </a:lnTo>
                  <a:lnTo>
                    <a:pt x="111" y="117"/>
                  </a:lnTo>
                  <a:lnTo>
                    <a:pt x="23" y="25"/>
                  </a:lnTo>
                  <a:lnTo>
                    <a:pt x="1186" y="25"/>
                  </a:lnTo>
                  <a:lnTo>
                    <a:pt x="1098" y="117"/>
                  </a:lnTo>
                  <a:lnTo>
                    <a:pt x="1208" y="25"/>
                  </a:lnTo>
                  <a:lnTo>
                    <a:pt x="1208" y="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Freeform 18"/>
            <p:cNvSpPr>
              <a:spLocks/>
            </p:cNvSpPr>
            <p:nvPr/>
          </p:nvSpPr>
          <p:spPr bwMode="auto">
            <a:xfrm>
              <a:off x="2492" y="2389"/>
              <a:ext cx="96" cy="525"/>
            </a:xfrm>
            <a:custGeom>
              <a:avLst/>
              <a:gdLst>
                <a:gd name="T0" fmla="*/ 74 w 96"/>
                <a:gd name="T1" fmla="*/ 0 h 525"/>
                <a:gd name="T2" fmla="*/ 0 w 96"/>
                <a:gd name="T3" fmla="*/ 525 h 525"/>
                <a:gd name="T4" fmla="*/ 96 w 96"/>
                <a:gd name="T5" fmla="*/ 6 h 525"/>
                <a:gd name="T6" fmla="*/ 74 w 96"/>
                <a:gd name="T7" fmla="*/ 0 h 525"/>
              </a:gdLst>
              <a:ahLst/>
              <a:cxnLst>
                <a:cxn ang="0">
                  <a:pos x="T0" y="T1"/>
                </a:cxn>
                <a:cxn ang="0">
                  <a:pos x="T2" y="T3"/>
                </a:cxn>
                <a:cxn ang="0">
                  <a:pos x="T4" y="T5"/>
                </a:cxn>
                <a:cxn ang="0">
                  <a:pos x="T6" y="T7"/>
                </a:cxn>
              </a:cxnLst>
              <a:rect l="0" t="0" r="r" b="b"/>
              <a:pathLst>
                <a:path w="96" h="525">
                  <a:moveTo>
                    <a:pt x="74" y="0"/>
                  </a:moveTo>
                  <a:lnTo>
                    <a:pt x="0" y="525"/>
                  </a:lnTo>
                  <a:lnTo>
                    <a:pt x="96" y="6"/>
                  </a:lnTo>
                  <a:lnTo>
                    <a:pt x="7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Freeform 19"/>
            <p:cNvSpPr>
              <a:spLocks/>
            </p:cNvSpPr>
            <p:nvPr/>
          </p:nvSpPr>
          <p:spPr bwMode="auto">
            <a:xfrm>
              <a:off x="3458" y="2389"/>
              <a:ext cx="95" cy="525"/>
            </a:xfrm>
            <a:custGeom>
              <a:avLst/>
              <a:gdLst>
                <a:gd name="T0" fmla="*/ 21 w 95"/>
                <a:gd name="T1" fmla="*/ 0 h 525"/>
                <a:gd name="T2" fmla="*/ 95 w 95"/>
                <a:gd name="T3" fmla="*/ 525 h 525"/>
                <a:gd name="T4" fmla="*/ 0 w 95"/>
                <a:gd name="T5" fmla="*/ 6 h 525"/>
                <a:gd name="T6" fmla="*/ 21 w 95"/>
                <a:gd name="T7" fmla="*/ 0 h 525"/>
              </a:gdLst>
              <a:ahLst/>
              <a:cxnLst>
                <a:cxn ang="0">
                  <a:pos x="T0" y="T1"/>
                </a:cxn>
                <a:cxn ang="0">
                  <a:pos x="T2" y="T3"/>
                </a:cxn>
                <a:cxn ang="0">
                  <a:pos x="T4" y="T5"/>
                </a:cxn>
                <a:cxn ang="0">
                  <a:pos x="T6" y="T7"/>
                </a:cxn>
              </a:cxnLst>
              <a:rect l="0" t="0" r="r" b="b"/>
              <a:pathLst>
                <a:path w="95" h="525">
                  <a:moveTo>
                    <a:pt x="21" y="0"/>
                  </a:moveTo>
                  <a:lnTo>
                    <a:pt x="95" y="525"/>
                  </a:lnTo>
                  <a:lnTo>
                    <a:pt x="0" y="6"/>
                  </a:lnTo>
                  <a:lnTo>
                    <a:pt x="2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Freeform 20"/>
            <p:cNvSpPr>
              <a:spLocks/>
            </p:cNvSpPr>
            <p:nvPr/>
          </p:nvSpPr>
          <p:spPr bwMode="auto">
            <a:xfrm>
              <a:off x="2154" y="2944"/>
              <a:ext cx="595" cy="610"/>
            </a:xfrm>
            <a:custGeom>
              <a:avLst/>
              <a:gdLst>
                <a:gd name="T0" fmla="*/ 365 w 595"/>
                <a:gd name="T1" fmla="*/ 224 h 610"/>
                <a:gd name="T2" fmla="*/ 385 w 595"/>
                <a:gd name="T3" fmla="*/ 222 h 610"/>
                <a:gd name="T4" fmla="*/ 440 w 595"/>
                <a:gd name="T5" fmla="*/ 207 h 610"/>
                <a:gd name="T6" fmla="*/ 495 w 595"/>
                <a:gd name="T7" fmla="*/ 185 h 610"/>
                <a:gd name="T8" fmla="*/ 546 w 595"/>
                <a:gd name="T9" fmla="*/ 162 h 610"/>
                <a:gd name="T10" fmla="*/ 582 w 595"/>
                <a:gd name="T11" fmla="*/ 144 h 610"/>
                <a:gd name="T12" fmla="*/ 595 w 595"/>
                <a:gd name="T13" fmla="*/ 136 h 610"/>
                <a:gd name="T14" fmla="*/ 583 w 595"/>
                <a:gd name="T15" fmla="*/ 86 h 610"/>
                <a:gd name="T16" fmla="*/ 566 w 595"/>
                <a:gd name="T17" fmla="*/ 87 h 610"/>
                <a:gd name="T18" fmla="*/ 533 w 595"/>
                <a:gd name="T19" fmla="*/ 88 h 610"/>
                <a:gd name="T20" fmla="*/ 481 w 595"/>
                <a:gd name="T21" fmla="*/ 88 h 610"/>
                <a:gd name="T22" fmla="*/ 412 w 595"/>
                <a:gd name="T23" fmla="*/ 85 h 610"/>
                <a:gd name="T24" fmla="*/ 332 w 595"/>
                <a:gd name="T25" fmla="*/ 78 h 610"/>
                <a:gd name="T26" fmla="*/ 265 w 595"/>
                <a:gd name="T27" fmla="*/ 68 h 610"/>
                <a:gd name="T28" fmla="*/ 208 w 595"/>
                <a:gd name="T29" fmla="*/ 54 h 610"/>
                <a:gd name="T30" fmla="*/ 159 w 595"/>
                <a:gd name="T31" fmla="*/ 40 h 610"/>
                <a:gd name="T32" fmla="*/ 121 w 595"/>
                <a:gd name="T33" fmla="*/ 26 h 610"/>
                <a:gd name="T34" fmla="*/ 92 w 595"/>
                <a:gd name="T35" fmla="*/ 14 h 610"/>
                <a:gd name="T36" fmla="*/ 68 w 595"/>
                <a:gd name="T37" fmla="*/ 4 h 610"/>
                <a:gd name="T38" fmla="*/ 10 w 595"/>
                <a:gd name="T39" fmla="*/ 14 h 610"/>
                <a:gd name="T40" fmla="*/ 17 w 595"/>
                <a:gd name="T41" fmla="*/ 137 h 610"/>
                <a:gd name="T42" fmla="*/ 95 w 595"/>
                <a:gd name="T43" fmla="*/ 321 h 610"/>
                <a:gd name="T44" fmla="*/ 159 w 595"/>
                <a:gd name="T45" fmla="*/ 445 h 610"/>
                <a:gd name="T46" fmla="*/ 192 w 595"/>
                <a:gd name="T47" fmla="*/ 517 h 610"/>
                <a:gd name="T48" fmla="*/ 213 w 595"/>
                <a:gd name="T49" fmla="*/ 571 h 610"/>
                <a:gd name="T50" fmla="*/ 222 w 595"/>
                <a:gd name="T51" fmla="*/ 602 h 610"/>
                <a:gd name="T52" fmla="*/ 233 w 595"/>
                <a:gd name="T53" fmla="*/ 607 h 610"/>
                <a:gd name="T54" fmla="*/ 275 w 595"/>
                <a:gd name="T55" fmla="*/ 610 h 610"/>
                <a:gd name="T56" fmla="*/ 338 w 595"/>
                <a:gd name="T57" fmla="*/ 602 h 610"/>
                <a:gd name="T58" fmla="*/ 382 w 595"/>
                <a:gd name="T59" fmla="*/ 561 h 610"/>
                <a:gd name="T60" fmla="*/ 383 w 595"/>
                <a:gd name="T61" fmla="*/ 485 h 610"/>
                <a:gd name="T62" fmla="*/ 356 w 595"/>
                <a:gd name="T63" fmla="*/ 403 h 610"/>
                <a:gd name="T64" fmla="*/ 323 w 595"/>
                <a:gd name="T65" fmla="*/ 325 h 610"/>
                <a:gd name="T66" fmla="*/ 283 w 595"/>
                <a:gd name="T67" fmla="*/ 243 h 610"/>
                <a:gd name="T68" fmla="*/ 287 w 595"/>
                <a:gd name="T69" fmla="*/ 220 h 610"/>
                <a:gd name="T70" fmla="*/ 309 w 595"/>
                <a:gd name="T71" fmla="*/ 224 h 610"/>
                <a:gd name="T72" fmla="*/ 332 w 595"/>
                <a:gd name="T73" fmla="*/ 225 h 610"/>
                <a:gd name="T74" fmla="*/ 351 w 595"/>
                <a:gd name="T75" fmla="*/ 248 h 610"/>
                <a:gd name="T76" fmla="*/ 372 w 595"/>
                <a:gd name="T77" fmla="*/ 280 h 610"/>
                <a:gd name="T78" fmla="*/ 400 w 595"/>
                <a:gd name="T79" fmla="*/ 329 h 610"/>
                <a:gd name="T80" fmla="*/ 421 w 595"/>
                <a:gd name="T81" fmla="*/ 370 h 610"/>
                <a:gd name="T82" fmla="*/ 426 w 595"/>
                <a:gd name="T83" fmla="*/ 379 h 610"/>
                <a:gd name="T84" fmla="*/ 453 w 595"/>
                <a:gd name="T85" fmla="*/ 350 h 610"/>
                <a:gd name="T86" fmla="*/ 435 w 595"/>
                <a:gd name="T87" fmla="*/ 325 h 610"/>
                <a:gd name="T88" fmla="*/ 401 w 595"/>
                <a:gd name="T89" fmla="*/ 280 h 610"/>
                <a:gd name="T90" fmla="*/ 381 w 595"/>
                <a:gd name="T91" fmla="*/ 252 h 610"/>
                <a:gd name="T92" fmla="*/ 361 w 595"/>
                <a:gd name="T93" fmla="*/ 225 h 6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595" h="610">
                  <a:moveTo>
                    <a:pt x="361" y="225"/>
                  </a:moveTo>
                  <a:lnTo>
                    <a:pt x="363" y="225"/>
                  </a:lnTo>
                  <a:lnTo>
                    <a:pt x="365" y="224"/>
                  </a:lnTo>
                  <a:lnTo>
                    <a:pt x="367" y="224"/>
                  </a:lnTo>
                  <a:lnTo>
                    <a:pt x="370" y="224"/>
                  </a:lnTo>
                  <a:lnTo>
                    <a:pt x="385" y="222"/>
                  </a:lnTo>
                  <a:lnTo>
                    <a:pt x="403" y="218"/>
                  </a:lnTo>
                  <a:lnTo>
                    <a:pt x="421" y="213"/>
                  </a:lnTo>
                  <a:lnTo>
                    <a:pt x="440" y="207"/>
                  </a:lnTo>
                  <a:lnTo>
                    <a:pt x="458" y="200"/>
                  </a:lnTo>
                  <a:lnTo>
                    <a:pt x="477" y="192"/>
                  </a:lnTo>
                  <a:lnTo>
                    <a:pt x="495" y="185"/>
                  </a:lnTo>
                  <a:lnTo>
                    <a:pt x="513" y="177"/>
                  </a:lnTo>
                  <a:lnTo>
                    <a:pt x="530" y="169"/>
                  </a:lnTo>
                  <a:lnTo>
                    <a:pt x="546" y="162"/>
                  </a:lnTo>
                  <a:lnTo>
                    <a:pt x="559" y="155"/>
                  </a:lnTo>
                  <a:lnTo>
                    <a:pt x="572" y="149"/>
                  </a:lnTo>
                  <a:lnTo>
                    <a:pt x="582" y="144"/>
                  </a:lnTo>
                  <a:lnTo>
                    <a:pt x="589" y="140"/>
                  </a:lnTo>
                  <a:lnTo>
                    <a:pt x="594" y="137"/>
                  </a:lnTo>
                  <a:lnTo>
                    <a:pt x="595" y="136"/>
                  </a:lnTo>
                  <a:lnTo>
                    <a:pt x="586" y="86"/>
                  </a:lnTo>
                  <a:lnTo>
                    <a:pt x="585" y="86"/>
                  </a:lnTo>
                  <a:lnTo>
                    <a:pt x="583" y="86"/>
                  </a:lnTo>
                  <a:lnTo>
                    <a:pt x="580" y="87"/>
                  </a:lnTo>
                  <a:lnTo>
                    <a:pt x="573" y="87"/>
                  </a:lnTo>
                  <a:lnTo>
                    <a:pt x="566" y="87"/>
                  </a:lnTo>
                  <a:lnTo>
                    <a:pt x="556" y="88"/>
                  </a:lnTo>
                  <a:lnTo>
                    <a:pt x="545" y="88"/>
                  </a:lnTo>
                  <a:lnTo>
                    <a:pt x="533" y="88"/>
                  </a:lnTo>
                  <a:lnTo>
                    <a:pt x="517" y="88"/>
                  </a:lnTo>
                  <a:lnTo>
                    <a:pt x="500" y="88"/>
                  </a:lnTo>
                  <a:lnTo>
                    <a:pt x="481" y="88"/>
                  </a:lnTo>
                  <a:lnTo>
                    <a:pt x="461" y="87"/>
                  </a:lnTo>
                  <a:lnTo>
                    <a:pt x="437" y="86"/>
                  </a:lnTo>
                  <a:lnTo>
                    <a:pt x="412" y="85"/>
                  </a:lnTo>
                  <a:lnTo>
                    <a:pt x="384" y="82"/>
                  </a:lnTo>
                  <a:lnTo>
                    <a:pt x="355" y="80"/>
                  </a:lnTo>
                  <a:lnTo>
                    <a:pt x="332" y="78"/>
                  </a:lnTo>
                  <a:lnTo>
                    <a:pt x="309" y="76"/>
                  </a:lnTo>
                  <a:lnTo>
                    <a:pt x="287" y="72"/>
                  </a:lnTo>
                  <a:lnTo>
                    <a:pt x="265" y="68"/>
                  </a:lnTo>
                  <a:lnTo>
                    <a:pt x="245" y="64"/>
                  </a:lnTo>
                  <a:lnTo>
                    <a:pt x="226" y="60"/>
                  </a:lnTo>
                  <a:lnTo>
                    <a:pt x="208" y="54"/>
                  </a:lnTo>
                  <a:lnTo>
                    <a:pt x="190" y="50"/>
                  </a:lnTo>
                  <a:lnTo>
                    <a:pt x="174" y="45"/>
                  </a:lnTo>
                  <a:lnTo>
                    <a:pt x="159" y="40"/>
                  </a:lnTo>
                  <a:lnTo>
                    <a:pt x="145" y="35"/>
                  </a:lnTo>
                  <a:lnTo>
                    <a:pt x="132" y="31"/>
                  </a:lnTo>
                  <a:lnTo>
                    <a:pt x="121" y="26"/>
                  </a:lnTo>
                  <a:lnTo>
                    <a:pt x="109" y="22"/>
                  </a:lnTo>
                  <a:lnTo>
                    <a:pt x="100" y="17"/>
                  </a:lnTo>
                  <a:lnTo>
                    <a:pt x="92" y="14"/>
                  </a:lnTo>
                  <a:lnTo>
                    <a:pt x="88" y="11"/>
                  </a:lnTo>
                  <a:lnTo>
                    <a:pt x="82" y="8"/>
                  </a:lnTo>
                  <a:lnTo>
                    <a:pt x="68" y="4"/>
                  </a:lnTo>
                  <a:lnTo>
                    <a:pt x="49" y="0"/>
                  </a:lnTo>
                  <a:lnTo>
                    <a:pt x="27" y="3"/>
                  </a:lnTo>
                  <a:lnTo>
                    <a:pt x="10" y="14"/>
                  </a:lnTo>
                  <a:lnTo>
                    <a:pt x="0" y="37"/>
                  </a:lnTo>
                  <a:lnTo>
                    <a:pt x="2" y="78"/>
                  </a:lnTo>
                  <a:lnTo>
                    <a:pt x="17" y="137"/>
                  </a:lnTo>
                  <a:lnTo>
                    <a:pt x="43" y="206"/>
                  </a:lnTo>
                  <a:lnTo>
                    <a:pt x="69" y="266"/>
                  </a:lnTo>
                  <a:lnTo>
                    <a:pt x="95" y="321"/>
                  </a:lnTo>
                  <a:lnTo>
                    <a:pt x="118" y="369"/>
                  </a:lnTo>
                  <a:lnTo>
                    <a:pt x="140" y="410"/>
                  </a:lnTo>
                  <a:lnTo>
                    <a:pt x="159" y="445"/>
                  </a:lnTo>
                  <a:lnTo>
                    <a:pt x="173" y="474"/>
                  </a:lnTo>
                  <a:lnTo>
                    <a:pt x="185" y="497"/>
                  </a:lnTo>
                  <a:lnTo>
                    <a:pt x="192" y="517"/>
                  </a:lnTo>
                  <a:lnTo>
                    <a:pt x="200" y="536"/>
                  </a:lnTo>
                  <a:lnTo>
                    <a:pt x="207" y="554"/>
                  </a:lnTo>
                  <a:lnTo>
                    <a:pt x="213" y="571"/>
                  </a:lnTo>
                  <a:lnTo>
                    <a:pt x="217" y="584"/>
                  </a:lnTo>
                  <a:lnTo>
                    <a:pt x="220" y="595"/>
                  </a:lnTo>
                  <a:lnTo>
                    <a:pt x="222" y="602"/>
                  </a:lnTo>
                  <a:lnTo>
                    <a:pt x="223" y="604"/>
                  </a:lnTo>
                  <a:lnTo>
                    <a:pt x="225" y="605"/>
                  </a:lnTo>
                  <a:lnTo>
                    <a:pt x="233" y="607"/>
                  </a:lnTo>
                  <a:lnTo>
                    <a:pt x="244" y="608"/>
                  </a:lnTo>
                  <a:lnTo>
                    <a:pt x="259" y="610"/>
                  </a:lnTo>
                  <a:lnTo>
                    <a:pt x="275" y="610"/>
                  </a:lnTo>
                  <a:lnTo>
                    <a:pt x="296" y="610"/>
                  </a:lnTo>
                  <a:lnTo>
                    <a:pt x="316" y="607"/>
                  </a:lnTo>
                  <a:lnTo>
                    <a:pt x="338" y="602"/>
                  </a:lnTo>
                  <a:lnTo>
                    <a:pt x="359" y="593"/>
                  </a:lnTo>
                  <a:lnTo>
                    <a:pt x="373" y="579"/>
                  </a:lnTo>
                  <a:lnTo>
                    <a:pt x="382" y="561"/>
                  </a:lnTo>
                  <a:lnTo>
                    <a:pt x="387" y="538"/>
                  </a:lnTo>
                  <a:lnTo>
                    <a:pt x="387" y="513"/>
                  </a:lnTo>
                  <a:lnTo>
                    <a:pt x="383" y="485"/>
                  </a:lnTo>
                  <a:lnTo>
                    <a:pt x="375" y="456"/>
                  </a:lnTo>
                  <a:lnTo>
                    <a:pt x="365" y="425"/>
                  </a:lnTo>
                  <a:lnTo>
                    <a:pt x="356" y="403"/>
                  </a:lnTo>
                  <a:lnTo>
                    <a:pt x="346" y="379"/>
                  </a:lnTo>
                  <a:lnTo>
                    <a:pt x="335" y="353"/>
                  </a:lnTo>
                  <a:lnTo>
                    <a:pt x="323" y="325"/>
                  </a:lnTo>
                  <a:lnTo>
                    <a:pt x="309" y="297"/>
                  </a:lnTo>
                  <a:lnTo>
                    <a:pt x="296" y="270"/>
                  </a:lnTo>
                  <a:lnTo>
                    <a:pt x="283" y="243"/>
                  </a:lnTo>
                  <a:lnTo>
                    <a:pt x="271" y="219"/>
                  </a:lnTo>
                  <a:lnTo>
                    <a:pt x="279" y="220"/>
                  </a:lnTo>
                  <a:lnTo>
                    <a:pt x="287" y="220"/>
                  </a:lnTo>
                  <a:lnTo>
                    <a:pt x="293" y="222"/>
                  </a:lnTo>
                  <a:lnTo>
                    <a:pt x="301" y="223"/>
                  </a:lnTo>
                  <a:lnTo>
                    <a:pt x="309" y="224"/>
                  </a:lnTo>
                  <a:lnTo>
                    <a:pt x="317" y="224"/>
                  </a:lnTo>
                  <a:lnTo>
                    <a:pt x="324" y="225"/>
                  </a:lnTo>
                  <a:lnTo>
                    <a:pt x="332" y="225"/>
                  </a:lnTo>
                  <a:lnTo>
                    <a:pt x="337" y="232"/>
                  </a:lnTo>
                  <a:lnTo>
                    <a:pt x="344" y="240"/>
                  </a:lnTo>
                  <a:lnTo>
                    <a:pt x="351" y="248"/>
                  </a:lnTo>
                  <a:lnTo>
                    <a:pt x="357" y="259"/>
                  </a:lnTo>
                  <a:lnTo>
                    <a:pt x="364" y="269"/>
                  </a:lnTo>
                  <a:lnTo>
                    <a:pt x="372" y="280"/>
                  </a:lnTo>
                  <a:lnTo>
                    <a:pt x="379" y="292"/>
                  </a:lnTo>
                  <a:lnTo>
                    <a:pt x="387" y="305"/>
                  </a:lnTo>
                  <a:lnTo>
                    <a:pt x="400" y="329"/>
                  </a:lnTo>
                  <a:lnTo>
                    <a:pt x="409" y="347"/>
                  </a:lnTo>
                  <a:lnTo>
                    <a:pt x="416" y="361"/>
                  </a:lnTo>
                  <a:lnTo>
                    <a:pt x="421" y="370"/>
                  </a:lnTo>
                  <a:lnTo>
                    <a:pt x="424" y="375"/>
                  </a:lnTo>
                  <a:lnTo>
                    <a:pt x="425" y="378"/>
                  </a:lnTo>
                  <a:lnTo>
                    <a:pt x="426" y="379"/>
                  </a:lnTo>
                  <a:lnTo>
                    <a:pt x="426" y="379"/>
                  </a:lnTo>
                  <a:lnTo>
                    <a:pt x="451" y="384"/>
                  </a:lnTo>
                  <a:lnTo>
                    <a:pt x="453" y="350"/>
                  </a:lnTo>
                  <a:lnTo>
                    <a:pt x="451" y="346"/>
                  </a:lnTo>
                  <a:lnTo>
                    <a:pt x="444" y="337"/>
                  </a:lnTo>
                  <a:lnTo>
                    <a:pt x="435" y="325"/>
                  </a:lnTo>
                  <a:lnTo>
                    <a:pt x="424" y="310"/>
                  </a:lnTo>
                  <a:lnTo>
                    <a:pt x="411" y="295"/>
                  </a:lnTo>
                  <a:lnTo>
                    <a:pt x="401" y="280"/>
                  </a:lnTo>
                  <a:lnTo>
                    <a:pt x="391" y="268"/>
                  </a:lnTo>
                  <a:lnTo>
                    <a:pt x="385" y="259"/>
                  </a:lnTo>
                  <a:lnTo>
                    <a:pt x="381" y="252"/>
                  </a:lnTo>
                  <a:lnTo>
                    <a:pt x="375" y="243"/>
                  </a:lnTo>
                  <a:lnTo>
                    <a:pt x="369" y="234"/>
                  </a:lnTo>
                  <a:lnTo>
                    <a:pt x="361" y="225"/>
                  </a:lnTo>
                  <a:close/>
                </a:path>
              </a:pathLst>
            </a:custGeom>
            <a:solidFill>
              <a:schemeClr val="accent1">
                <a:lumMod val="50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6" name="Freeform 21"/>
            <p:cNvSpPr>
              <a:spLocks/>
            </p:cNvSpPr>
            <p:nvPr/>
          </p:nvSpPr>
          <p:spPr bwMode="auto">
            <a:xfrm>
              <a:off x="2909" y="3080"/>
              <a:ext cx="489" cy="1035"/>
            </a:xfrm>
            <a:custGeom>
              <a:avLst/>
              <a:gdLst>
                <a:gd name="T0" fmla="*/ 439 w 489"/>
                <a:gd name="T1" fmla="*/ 18 h 1035"/>
                <a:gd name="T2" fmla="*/ 410 w 489"/>
                <a:gd name="T3" fmla="*/ 47 h 1035"/>
                <a:gd name="T4" fmla="*/ 361 w 489"/>
                <a:gd name="T5" fmla="*/ 100 h 1035"/>
                <a:gd name="T6" fmla="*/ 307 w 489"/>
                <a:gd name="T7" fmla="*/ 169 h 1035"/>
                <a:gd name="T8" fmla="*/ 264 w 489"/>
                <a:gd name="T9" fmla="*/ 243 h 1035"/>
                <a:gd name="T10" fmla="*/ 239 w 489"/>
                <a:gd name="T11" fmla="*/ 290 h 1035"/>
                <a:gd name="T12" fmla="*/ 228 w 489"/>
                <a:gd name="T13" fmla="*/ 311 h 1035"/>
                <a:gd name="T14" fmla="*/ 223 w 489"/>
                <a:gd name="T15" fmla="*/ 319 h 1035"/>
                <a:gd name="T16" fmla="*/ 237 w 489"/>
                <a:gd name="T17" fmla="*/ 331 h 1035"/>
                <a:gd name="T18" fmla="*/ 218 w 489"/>
                <a:gd name="T19" fmla="*/ 343 h 1035"/>
                <a:gd name="T20" fmla="*/ 172 w 489"/>
                <a:gd name="T21" fmla="*/ 383 h 1035"/>
                <a:gd name="T22" fmla="*/ 113 w 489"/>
                <a:gd name="T23" fmla="*/ 460 h 1035"/>
                <a:gd name="T24" fmla="*/ 59 w 489"/>
                <a:gd name="T25" fmla="*/ 582 h 1035"/>
                <a:gd name="T26" fmla="*/ 30 w 489"/>
                <a:gd name="T27" fmla="*/ 707 h 1035"/>
                <a:gd name="T28" fmla="*/ 11 w 489"/>
                <a:gd name="T29" fmla="*/ 798 h 1035"/>
                <a:gd name="T30" fmla="*/ 2 w 489"/>
                <a:gd name="T31" fmla="*/ 852 h 1035"/>
                <a:gd name="T32" fmla="*/ 0 w 489"/>
                <a:gd name="T33" fmla="*/ 870 h 1035"/>
                <a:gd name="T34" fmla="*/ 26 w 489"/>
                <a:gd name="T35" fmla="*/ 896 h 1035"/>
                <a:gd name="T36" fmla="*/ 42 w 489"/>
                <a:gd name="T37" fmla="*/ 849 h 1035"/>
                <a:gd name="T38" fmla="*/ 71 w 489"/>
                <a:gd name="T39" fmla="*/ 777 h 1035"/>
                <a:gd name="T40" fmla="*/ 105 w 489"/>
                <a:gd name="T41" fmla="*/ 704 h 1035"/>
                <a:gd name="T42" fmla="*/ 143 w 489"/>
                <a:gd name="T43" fmla="*/ 651 h 1035"/>
                <a:gd name="T44" fmla="*/ 189 w 489"/>
                <a:gd name="T45" fmla="*/ 615 h 1035"/>
                <a:gd name="T46" fmla="*/ 234 w 489"/>
                <a:gd name="T47" fmla="*/ 593 h 1035"/>
                <a:gd name="T48" fmla="*/ 264 w 489"/>
                <a:gd name="T49" fmla="*/ 582 h 1035"/>
                <a:gd name="T50" fmla="*/ 265 w 489"/>
                <a:gd name="T51" fmla="*/ 592 h 1035"/>
                <a:gd name="T52" fmla="*/ 259 w 489"/>
                <a:gd name="T53" fmla="*/ 666 h 1035"/>
                <a:gd name="T54" fmla="*/ 286 w 489"/>
                <a:gd name="T55" fmla="*/ 756 h 1035"/>
                <a:gd name="T56" fmla="*/ 314 w 489"/>
                <a:gd name="T57" fmla="*/ 854 h 1035"/>
                <a:gd name="T58" fmla="*/ 341 w 489"/>
                <a:gd name="T59" fmla="*/ 957 h 1035"/>
                <a:gd name="T60" fmla="*/ 359 w 489"/>
                <a:gd name="T61" fmla="*/ 1025 h 1035"/>
                <a:gd name="T62" fmla="*/ 398 w 489"/>
                <a:gd name="T63" fmla="*/ 1007 h 1035"/>
                <a:gd name="T64" fmla="*/ 392 w 489"/>
                <a:gd name="T65" fmla="*/ 966 h 1035"/>
                <a:gd name="T66" fmla="*/ 380 w 489"/>
                <a:gd name="T67" fmla="*/ 868 h 1035"/>
                <a:gd name="T68" fmla="*/ 371 w 489"/>
                <a:gd name="T69" fmla="*/ 752 h 1035"/>
                <a:gd name="T70" fmla="*/ 376 w 489"/>
                <a:gd name="T71" fmla="*/ 656 h 1035"/>
                <a:gd name="T72" fmla="*/ 399 w 489"/>
                <a:gd name="T73" fmla="*/ 573 h 1035"/>
                <a:gd name="T74" fmla="*/ 436 w 489"/>
                <a:gd name="T75" fmla="*/ 485 h 1035"/>
                <a:gd name="T76" fmla="*/ 470 w 489"/>
                <a:gd name="T77" fmla="*/ 416 h 1035"/>
                <a:gd name="T78" fmla="*/ 485 w 489"/>
                <a:gd name="T79" fmla="*/ 388 h 1035"/>
                <a:gd name="T80" fmla="*/ 286 w 489"/>
                <a:gd name="T81" fmla="*/ 315 h 1035"/>
                <a:gd name="T82" fmla="*/ 301 w 489"/>
                <a:gd name="T83" fmla="*/ 276 h 1035"/>
                <a:gd name="T84" fmla="*/ 328 w 489"/>
                <a:gd name="T85" fmla="*/ 214 h 1035"/>
                <a:gd name="T86" fmla="*/ 371 w 489"/>
                <a:gd name="T87" fmla="*/ 139 h 1035"/>
                <a:gd name="T88" fmla="*/ 426 w 489"/>
                <a:gd name="T89" fmla="*/ 71 h 1035"/>
                <a:gd name="T90" fmla="*/ 465 w 489"/>
                <a:gd name="T91" fmla="*/ 28 h 1035"/>
                <a:gd name="T92" fmla="*/ 482 w 489"/>
                <a:gd name="T93" fmla="*/ 7 h 1035"/>
                <a:gd name="T94" fmla="*/ 489 w 489"/>
                <a:gd name="T95" fmla="*/ 0 h 1035"/>
                <a:gd name="T96" fmla="*/ 443 w 489"/>
                <a:gd name="T97" fmla="*/ 15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89" h="1035">
                  <a:moveTo>
                    <a:pt x="443" y="15"/>
                  </a:moveTo>
                  <a:lnTo>
                    <a:pt x="439" y="18"/>
                  </a:lnTo>
                  <a:lnTo>
                    <a:pt x="427" y="31"/>
                  </a:lnTo>
                  <a:lnTo>
                    <a:pt x="410" y="47"/>
                  </a:lnTo>
                  <a:lnTo>
                    <a:pt x="387" y="71"/>
                  </a:lnTo>
                  <a:lnTo>
                    <a:pt x="361" y="100"/>
                  </a:lnTo>
                  <a:lnTo>
                    <a:pt x="334" y="133"/>
                  </a:lnTo>
                  <a:lnTo>
                    <a:pt x="307" y="169"/>
                  </a:lnTo>
                  <a:lnTo>
                    <a:pt x="283" y="208"/>
                  </a:lnTo>
                  <a:lnTo>
                    <a:pt x="264" y="243"/>
                  </a:lnTo>
                  <a:lnTo>
                    <a:pt x="250" y="270"/>
                  </a:lnTo>
                  <a:lnTo>
                    <a:pt x="239" y="290"/>
                  </a:lnTo>
                  <a:lnTo>
                    <a:pt x="232" y="303"/>
                  </a:lnTo>
                  <a:lnTo>
                    <a:pt x="228" y="311"/>
                  </a:lnTo>
                  <a:lnTo>
                    <a:pt x="224" y="317"/>
                  </a:lnTo>
                  <a:lnTo>
                    <a:pt x="223" y="319"/>
                  </a:lnTo>
                  <a:lnTo>
                    <a:pt x="223" y="319"/>
                  </a:lnTo>
                  <a:lnTo>
                    <a:pt x="237" y="331"/>
                  </a:lnTo>
                  <a:lnTo>
                    <a:pt x="232" y="334"/>
                  </a:lnTo>
                  <a:lnTo>
                    <a:pt x="218" y="343"/>
                  </a:lnTo>
                  <a:lnTo>
                    <a:pt x="197" y="359"/>
                  </a:lnTo>
                  <a:lnTo>
                    <a:pt x="172" y="383"/>
                  </a:lnTo>
                  <a:lnTo>
                    <a:pt x="143" y="417"/>
                  </a:lnTo>
                  <a:lnTo>
                    <a:pt x="113" y="460"/>
                  </a:lnTo>
                  <a:lnTo>
                    <a:pt x="85" y="514"/>
                  </a:lnTo>
                  <a:lnTo>
                    <a:pt x="59" y="582"/>
                  </a:lnTo>
                  <a:lnTo>
                    <a:pt x="42" y="649"/>
                  </a:lnTo>
                  <a:lnTo>
                    <a:pt x="30" y="707"/>
                  </a:lnTo>
                  <a:lnTo>
                    <a:pt x="19" y="757"/>
                  </a:lnTo>
                  <a:lnTo>
                    <a:pt x="11" y="798"/>
                  </a:lnTo>
                  <a:lnTo>
                    <a:pt x="5" y="830"/>
                  </a:lnTo>
                  <a:lnTo>
                    <a:pt x="2" y="852"/>
                  </a:lnTo>
                  <a:lnTo>
                    <a:pt x="1" y="866"/>
                  </a:lnTo>
                  <a:lnTo>
                    <a:pt x="0" y="870"/>
                  </a:lnTo>
                  <a:lnTo>
                    <a:pt x="23" y="903"/>
                  </a:lnTo>
                  <a:lnTo>
                    <a:pt x="26" y="896"/>
                  </a:lnTo>
                  <a:lnTo>
                    <a:pt x="32" y="877"/>
                  </a:lnTo>
                  <a:lnTo>
                    <a:pt x="42" y="849"/>
                  </a:lnTo>
                  <a:lnTo>
                    <a:pt x="56" y="814"/>
                  </a:lnTo>
                  <a:lnTo>
                    <a:pt x="71" y="777"/>
                  </a:lnTo>
                  <a:lnTo>
                    <a:pt x="87" y="739"/>
                  </a:lnTo>
                  <a:lnTo>
                    <a:pt x="105" y="704"/>
                  </a:lnTo>
                  <a:lnTo>
                    <a:pt x="123" y="674"/>
                  </a:lnTo>
                  <a:lnTo>
                    <a:pt x="143" y="651"/>
                  </a:lnTo>
                  <a:lnTo>
                    <a:pt x="166" y="632"/>
                  </a:lnTo>
                  <a:lnTo>
                    <a:pt x="189" y="615"/>
                  </a:lnTo>
                  <a:lnTo>
                    <a:pt x="213" y="603"/>
                  </a:lnTo>
                  <a:lnTo>
                    <a:pt x="234" y="593"/>
                  </a:lnTo>
                  <a:lnTo>
                    <a:pt x="252" y="586"/>
                  </a:lnTo>
                  <a:lnTo>
                    <a:pt x="264" y="582"/>
                  </a:lnTo>
                  <a:lnTo>
                    <a:pt x="268" y="581"/>
                  </a:lnTo>
                  <a:lnTo>
                    <a:pt x="265" y="592"/>
                  </a:lnTo>
                  <a:lnTo>
                    <a:pt x="259" y="621"/>
                  </a:lnTo>
                  <a:lnTo>
                    <a:pt x="259" y="666"/>
                  </a:lnTo>
                  <a:lnTo>
                    <a:pt x="274" y="720"/>
                  </a:lnTo>
                  <a:lnTo>
                    <a:pt x="286" y="756"/>
                  </a:lnTo>
                  <a:lnTo>
                    <a:pt x="300" y="802"/>
                  </a:lnTo>
                  <a:lnTo>
                    <a:pt x="314" y="854"/>
                  </a:lnTo>
                  <a:lnTo>
                    <a:pt x="329" y="907"/>
                  </a:lnTo>
                  <a:lnTo>
                    <a:pt x="341" y="957"/>
                  </a:lnTo>
                  <a:lnTo>
                    <a:pt x="351" y="997"/>
                  </a:lnTo>
                  <a:lnTo>
                    <a:pt x="359" y="1025"/>
                  </a:lnTo>
                  <a:lnTo>
                    <a:pt x="361" y="1035"/>
                  </a:lnTo>
                  <a:lnTo>
                    <a:pt x="398" y="1007"/>
                  </a:lnTo>
                  <a:lnTo>
                    <a:pt x="396" y="996"/>
                  </a:lnTo>
                  <a:lnTo>
                    <a:pt x="392" y="966"/>
                  </a:lnTo>
                  <a:lnTo>
                    <a:pt x="386" y="922"/>
                  </a:lnTo>
                  <a:lnTo>
                    <a:pt x="380" y="868"/>
                  </a:lnTo>
                  <a:lnTo>
                    <a:pt x="375" y="811"/>
                  </a:lnTo>
                  <a:lnTo>
                    <a:pt x="371" y="752"/>
                  </a:lnTo>
                  <a:lnTo>
                    <a:pt x="371" y="700"/>
                  </a:lnTo>
                  <a:lnTo>
                    <a:pt x="376" y="656"/>
                  </a:lnTo>
                  <a:lnTo>
                    <a:pt x="385" y="617"/>
                  </a:lnTo>
                  <a:lnTo>
                    <a:pt x="399" y="573"/>
                  </a:lnTo>
                  <a:lnTo>
                    <a:pt x="417" y="528"/>
                  </a:lnTo>
                  <a:lnTo>
                    <a:pt x="436" y="485"/>
                  </a:lnTo>
                  <a:lnTo>
                    <a:pt x="454" y="447"/>
                  </a:lnTo>
                  <a:lnTo>
                    <a:pt x="470" y="416"/>
                  </a:lnTo>
                  <a:lnTo>
                    <a:pt x="480" y="395"/>
                  </a:lnTo>
                  <a:lnTo>
                    <a:pt x="485" y="388"/>
                  </a:lnTo>
                  <a:lnTo>
                    <a:pt x="285" y="320"/>
                  </a:lnTo>
                  <a:lnTo>
                    <a:pt x="286" y="315"/>
                  </a:lnTo>
                  <a:lnTo>
                    <a:pt x="292" y="300"/>
                  </a:lnTo>
                  <a:lnTo>
                    <a:pt x="301" y="276"/>
                  </a:lnTo>
                  <a:lnTo>
                    <a:pt x="312" y="247"/>
                  </a:lnTo>
                  <a:lnTo>
                    <a:pt x="328" y="214"/>
                  </a:lnTo>
                  <a:lnTo>
                    <a:pt x="348" y="178"/>
                  </a:lnTo>
                  <a:lnTo>
                    <a:pt x="371" y="139"/>
                  </a:lnTo>
                  <a:lnTo>
                    <a:pt x="398" y="104"/>
                  </a:lnTo>
                  <a:lnTo>
                    <a:pt x="426" y="71"/>
                  </a:lnTo>
                  <a:lnTo>
                    <a:pt x="449" y="46"/>
                  </a:lnTo>
                  <a:lnTo>
                    <a:pt x="465" y="28"/>
                  </a:lnTo>
                  <a:lnTo>
                    <a:pt x="476" y="16"/>
                  </a:lnTo>
                  <a:lnTo>
                    <a:pt x="482" y="7"/>
                  </a:lnTo>
                  <a:lnTo>
                    <a:pt x="487" y="2"/>
                  </a:lnTo>
                  <a:lnTo>
                    <a:pt x="489" y="0"/>
                  </a:lnTo>
                  <a:lnTo>
                    <a:pt x="489" y="0"/>
                  </a:lnTo>
                  <a:lnTo>
                    <a:pt x="443" y="15"/>
                  </a:lnTo>
                  <a:close/>
                </a:path>
              </a:pathLst>
            </a:custGeom>
            <a:solidFill>
              <a:schemeClr val="bg1"/>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7" name="Freeform 22"/>
            <p:cNvSpPr>
              <a:spLocks/>
            </p:cNvSpPr>
            <p:nvPr/>
          </p:nvSpPr>
          <p:spPr bwMode="auto">
            <a:xfrm>
              <a:off x="3239" y="4100"/>
              <a:ext cx="73" cy="57"/>
            </a:xfrm>
            <a:custGeom>
              <a:avLst/>
              <a:gdLst>
                <a:gd name="T0" fmla="*/ 73 w 73"/>
                <a:gd name="T1" fmla="*/ 0 h 57"/>
                <a:gd name="T2" fmla="*/ 72 w 73"/>
                <a:gd name="T3" fmla="*/ 2 h 57"/>
                <a:gd name="T4" fmla="*/ 69 w 73"/>
                <a:gd name="T5" fmla="*/ 7 h 57"/>
                <a:gd name="T6" fmla="*/ 65 w 73"/>
                <a:gd name="T7" fmla="*/ 13 h 57"/>
                <a:gd name="T8" fmla="*/ 58 w 73"/>
                <a:gd name="T9" fmla="*/ 16 h 57"/>
                <a:gd name="T10" fmla="*/ 51 w 73"/>
                <a:gd name="T11" fmla="*/ 17 h 57"/>
                <a:gd name="T12" fmla="*/ 47 w 73"/>
                <a:gd name="T13" fmla="*/ 17 h 57"/>
                <a:gd name="T14" fmla="*/ 45 w 73"/>
                <a:gd name="T15" fmla="*/ 17 h 57"/>
                <a:gd name="T16" fmla="*/ 44 w 73"/>
                <a:gd name="T17" fmla="*/ 17 h 57"/>
                <a:gd name="T18" fmla="*/ 41 w 73"/>
                <a:gd name="T19" fmla="*/ 20 h 57"/>
                <a:gd name="T20" fmla="*/ 36 w 73"/>
                <a:gd name="T21" fmla="*/ 23 h 57"/>
                <a:gd name="T22" fmla="*/ 29 w 73"/>
                <a:gd name="T23" fmla="*/ 26 h 57"/>
                <a:gd name="T24" fmla="*/ 21 w 73"/>
                <a:gd name="T25" fmla="*/ 28 h 57"/>
                <a:gd name="T26" fmla="*/ 13 w 73"/>
                <a:gd name="T27" fmla="*/ 26 h 57"/>
                <a:gd name="T28" fmla="*/ 7 w 73"/>
                <a:gd name="T29" fmla="*/ 25 h 57"/>
                <a:gd name="T30" fmla="*/ 2 w 73"/>
                <a:gd name="T31" fmla="*/ 26 h 57"/>
                <a:gd name="T32" fmla="*/ 0 w 73"/>
                <a:gd name="T33" fmla="*/ 30 h 57"/>
                <a:gd name="T34" fmla="*/ 3 w 73"/>
                <a:gd name="T35" fmla="*/ 37 h 57"/>
                <a:gd name="T36" fmla="*/ 10 w 73"/>
                <a:gd name="T37" fmla="*/ 46 h 57"/>
                <a:gd name="T38" fmla="*/ 19 w 73"/>
                <a:gd name="T39" fmla="*/ 52 h 57"/>
                <a:gd name="T40" fmla="*/ 26 w 73"/>
                <a:gd name="T41" fmla="*/ 57 h 57"/>
                <a:gd name="T42" fmla="*/ 32 w 73"/>
                <a:gd name="T43" fmla="*/ 55 h 57"/>
                <a:gd name="T44" fmla="*/ 39 w 73"/>
                <a:gd name="T45" fmla="*/ 47 h 57"/>
                <a:gd name="T46" fmla="*/ 45 w 73"/>
                <a:gd name="T47" fmla="*/ 40 h 57"/>
                <a:gd name="T48" fmla="*/ 49 w 73"/>
                <a:gd name="T49" fmla="*/ 38 h 57"/>
                <a:gd name="T50" fmla="*/ 49 w 73"/>
                <a:gd name="T51" fmla="*/ 41 h 57"/>
                <a:gd name="T52" fmla="*/ 48 w 73"/>
                <a:gd name="T53" fmla="*/ 47 h 57"/>
                <a:gd name="T54" fmla="*/ 47 w 73"/>
                <a:gd name="T55" fmla="*/ 50 h 57"/>
                <a:gd name="T56" fmla="*/ 46 w 73"/>
                <a:gd name="T57" fmla="*/ 52 h 57"/>
                <a:gd name="T58" fmla="*/ 54 w 73"/>
                <a:gd name="T59" fmla="*/ 52 h 57"/>
                <a:gd name="T60" fmla="*/ 59 w 73"/>
                <a:gd name="T61" fmla="*/ 38 h 57"/>
                <a:gd name="T62" fmla="*/ 60 w 73"/>
                <a:gd name="T63" fmla="*/ 39 h 57"/>
                <a:gd name="T64" fmla="*/ 62 w 73"/>
                <a:gd name="T65" fmla="*/ 38 h 57"/>
                <a:gd name="T66" fmla="*/ 65 w 73"/>
                <a:gd name="T67" fmla="*/ 34 h 57"/>
                <a:gd name="T68" fmla="*/ 68 w 73"/>
                <a:gd name="T69" fmla="*/ 25 h 57"/>
                <a:gd name="T70" fmla="*/ 72 w 73"/>
                <a:gd name="T71" fmla="*/ 14 h 57"/>
                <a:gd name="T72" fmla="*/ 73 w 73"/>
                <a:gd name="T73" fmla="*/ 6 h 57"/>
                <a:gd name="T74" fmla="*/ 73 w 73"/>
                <a:gd name="T75" fmla="*/ 1 h 57"/>
                <a:gd name="T76" fmla="*/ 73 w 73"/>
                <a:gd name="T77" fmla="*/ 0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73" h="57">
                  <a:moveTo>
                    <a:pt x="73" y="0"/>
                  </a:moveTo>
                  <a:lnTo>
                    <a:pt x="72" y="2"/>
                  </a:lnTo>
                  <a:lnTo>
                    <a:pt x="69" y="7"/>
                  </a:lnTo>
                  <a:lnTo>
                    <a:pt x="65" y="13"/>
                  </a:lnTo>
                  <a:lnTo>
                    <a:pt x="58" y="16"/>
                  </a:lnTo>
                  <a:lnTo>
                    <a:pt x="51" y="17"/>
                  </a:lnTo>
                  <a:lnTo>
                    <a:pt x="47" y="17"/>
                  </a:lnTo>
                  <a:lnTo>
                    <a:pt x="45" y="17"/>
                  </a:lnTo>
                  <a:lnTo>
                    <a:pt x="44" y="17"/>
                  </a:lnTo>
                  <a:lnTo>
                    <a:pt x="41" y="20"/>
                  </a:lnTo>
                  <a:lnTo>
                    <a:pt x="36" y="23"/>
                  </a:lnTo>
                  <a:lnTo>
                    <a:pt x="29" y="26"/>
                  </a:lnTo>
                  <a:lnTo>
                    <a:pt x="21" y="28"/>
                  </a:lnTo>
                  <a:lnTo>
                    <a:pt x="13" y="26"/>
                  </a:lnTo>
                  <a:lnTo>
                    <a:pt x="7" y="25"/>
                  </a:lnTo>
                  <a:lnTo>
                    <a:pt x="2" y="26"/>
                  </a:lnTo>
                  <a:lnTo>
                    <a:pt x="0" y="30"/>
                  </a:lnTo>
                  <a:lnTo>
                    <a:pt x="3" y="37"/>
                  </a:lnTo>
                  <a:lnTo>
                    <a:pt x="10" y="46"/>
                  </a:lnTo>
                  <a:lnTo>
                    <a:pt x="19" y="52"/>
                  </a:lnTo>
                  <a:lnTo>
                    <a:pt x="26" y="57"/>
                  </a:lnTo>
                  <a:lnTo>
                    <a:pt x="32" y="55"/>
                  </a:lnTo>
                  <a:lnTo>
                    <a:pt x="39" y="47"/>
                  </a:lnTo>
                  <a:lnTo>
                    <a:pt x="45" y="40"/>
                  </a:lnTo>
                  <a:lnTo>
                    <a:pt x="49" y="38"/>
                  </a:lnTo>
                  <a:lnTo>
                    <a:pt x="49" y="41"/>
                  </a:lnTo>
                  <a:lnTo>
                    <a:pt x="48" y="47"/>
                  </a:lnTo>
                  <a:lnTo>
                    <a:pt x="47" y="50"/>
                  </a:lnTo>
                  <a:lnTo>
                    <a:pt x="46" y="52"/>
                  </a:lnTo>
                  <a:lnTo>
                    <a:pt x="54" y="52"/>
                  </a:lnTo>
                  <a:lnTo>
                    <a:pt x="59" y="38"/>
                  </a:lnTo>
                  <a:lnTo>
                    <a:pt x="60" y="39"/>
                  </a:lnTo>
                  <a:lnTo>
                    <a:pt x="62" y="38"/>
                  </a:lnTo>
                  <a:lnTo>
                    <a:pt x="65" y="34"/>
                  </a:lnTo>
                  <a:lnTo>
                    <a:pt x="68" y="25"/>
                  </a:lnTo>
                  <a:lnTo>
                    <a:pt x="72" y="14"/>
                  </a:lnTo>
                  <a:lnTo>
                    <a:pt x="73" y="6"/>
                  </a:lnTo>
                  <a:lnTo>
                    <a:pt x="73" y="1"/>
                  </a:lnTo>
                  <a:lnTo>
                    <a:pt x="7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 name="Freeform 23"/>
            <p:cNvSpPr>
              <a:spLocks/>
            </p:cNvSpPr>
            <p:nvPr/>
          </p:nvSpPr>
          <p:spPr bwMode="auto">
            <a:xfrm>
              <a:off x="2857" y="3903"/>
              <a:ext cx="70" cy="110"/>
            </a:xfrm>
            <a:custGeom>
              <a:avLst/>
              <a:gdLst>
                <a:gd name="T0" fmla="*/ 70 w 70"/>
                <a:gd name="T1" fmla="*/ 82 h 110"/>
                <a:gd name="T2" fmla="*/ 69 w 70"/>
                <a:gd name="T3" fmla="*/ 83 h 110"/>
                <a:gd name="T4" fmla="*/ 67 w 70"/>
                <a:gd name="T5" fmla="*/ 84 h 110"/>
                <a:gd name="T6" fmla="*/ 63 w 70"/>
                <a:gd name="T7" fmla="*/ 84 h 110"/>
                <a:gd name="T8" fmla="*/ 57 w 70"/>
                <a:gd name="T9" fmla="*/ 78 h 110"/>
                <a:gd name="T10" fmla="*/ 51 w 70"/>
                <a:gd name="T11" fmla="*/ 69 h 110"/>
                <a:gd name="T12" fmla="*/ 47 w 70"/>
                <a:gd name="T13" fmla="*/ 62 h 110"/>
                <a:gd name="T14" fmla="*/ 45 w 70"/>
                <a:gd name="T15" fmla="*/ 57 h 110"/>
                <a:gd name="T16" fmla="*/ 44 w 70"/>
                <a:gd name="T17" fmla="*/ 56 h 110"/>
                <a:gd name="T18" fmla="*/ 42 w 70"/>
                <a:gd name="T19" fmla="*/ 55 h 110"/>
                <a:gd name="T20" fmla="*/ 36 w 70"/>
                <a:gd name="T21" fmla="*/ 51 h 110"/>
                <a:gd name="T22" fmla="*/ 29 w 70"/>
                <a:gd name="T23" fmla="*/ 43 h 110"/>
                <a:gd name="T24" fmla="*/ 21 w 70"/>
                <a:gd name="T25" fmla="*/ 31 h 110"/>
                <a:gd name="T26" fmla="*/ 14 w 70"/>
                <a:gd name="T27" fmla="*/ 18 h 110"/>
                <a:gd name="T28" fmla="*/ 6 w 70"/>
                <a:gd name="T29" fmla="*/ 7 h 110"/>
                <a:gd name="T30" fmla="*/ 1 w 70"/>
                <a:gd name="T31" fmla="*/ 0 h 110"/>
                <a:gd name="T32" fmla="*/ 0 w 70"/>
                <a:gd name="T33" fmla="*/ 1 h 110"/>
                <a:gd name="T34" fmla="*/ 4 w 70"/>
                <a:gd name="T35" fmla="*/ 14 h 110"/>
                <a:gd name="T36" fmla="*/ 10 w 70"/>
                <a:gd name="T37" fmla="*/ 33 h 110"/>
                <a:gd name="T38" fmla="*/ 19 w 70"/>
                <a:gd name="T39" fmla="*/ 54 h 110"/>
                <a:gd name="T40" fmla="*/ 27 w 70"/>
                <a:gd name="T41" fmla="*/ 70 h 110"/>
                <a:gd name="T42" fmla="*/ 34 w 70"/>
                <a:gd name="T43" fmla="*/ 78 h 110"/>
                <a:gd name="T44" fmla="*/ 41 w 70"/>
                <a:gd name="T45" fmla="*/ 81 h 110"/>
                <a:gd name="T46" fmla="*/ 46 w 70"/>
                <a:gd name="T47" fmla="*/ 83 h 110"/>
                <a:gd name="T48" fmla="*/ 50 w 70"/>
                <a:gd name="T49" fmla="*/ 86 h 110"/>
                <a:gd name="T50" fmla="*/ 51 w 70"/>
                <a:gd name="T51" fmla="*/ 92 h 110"/>
                <a:gd name="T52" fmla="*/ 51 w 70"/>
                <a:gd name="T53" fmla="*/ 95 h 110"/>
                <a:gd name="T54" fmla="*/ 50 w 70"/>
                <a:gd name="T55" fmla="*/ 98 h 110"/>
                <a:gd name="T56" fmla="*/ 48 w 70"/>
                <a:gd name="T57" fmla="*/ 98 h 110"/>
                <a:gd name="T58" fmla="*/ 55 w 70"/>
                <a:gd name="T59" fmla="*/ 110 h 110"/>
                <a:gd name="T60" fmla="*/ 60 w 70"/>
                <a:gd name="T61" fmla="*/ 102 h 110"/>
                <a:gd name="T62" fmla="*/ 61 w 70"/>
                <a:gd name="T63" fmla="*/ 104 h 110"/>
                <a:gd name="T64" fmla="*/ 62 w 70"/>
                <a:gd name="T65" fmla="*/ 107 h 110"/>
                <a:gd name="T66" fmla="*/ 64 w 70"/>
                <a:gd name="T67" fmla="*/ 108 h 110"/>
                <a:gd name="T68" fmla="*/ 66 w 70"/>
                <a:gd name="T69" fmla="*/ 103 h 110"/>
                <a:gd name="T70" fmla="*/ 69 w 70"/>
                <a:gd name="T71" fmla="*/ 95 h 110"/>
                <a:gd name="T72" fmla="*/ 70 w 70"/>
                <a:gd name="T73" fmla="*/ 89 h 110"/>
                <a:gd name="T74" fmla="*/ 70 w 70"/>
                <a:gd name="T75" fmla="*/ 84 h 110"/>
                <a:gd name="T76" fmla="*/ 70 w 70"/>
                <a:gd name="T77" fmla="*/ 82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70" h="110">
                  <a:moveTo>
                    <a:pt x="70" y="82"/>
                  </a:moveTo>
                  <a:lnTo>
                    <a:pt x="69" y="83"/>
                  </a:lnTo>
                  <a:lnTo>
                    <a:pt x="67" y="84"/>
                  </a:lnTo>
                  <a:lnTo>
                    <a:pt x="63" y="84"/>
                  </a:lnTo>
                  <a:lnTo>
                    <a:pt x="57" y="78"/>
                  </a:lnTo>
                  <a:lnTo>
                    <a:pt x="51" y="69"/>
                  </a:lnTo>
                  <a:lnTo>
                    <a:pt x="47" y="62"/>
                  </a:lnTo>
                  <a:lnTo>
                    <a:pt x="45" y="57"/>
                  </a:lnTo>
                  <a:lnTo>
                    <a:pt x="44" y="56"/>
                  </a:lnTo>
                  <a:lnTo>
                    <a:pt x="42" y="55"/>
                  </a:lnTo>
                  <a:lnTo>
                    <a:pt x="36" y="51"/>
                  </a:lnTo>
                  <a:lnTo>
                    <a:pt x="29" y="43"/>
                  </a:lnTo>
                  <a:lnTo>
                    <a:pt x="21" y="31"/>
                  </a:lnTo>
                  <a:lnTo>
                    <a:pt x="14" y="18"/>
                  </a:lnTo>
                  <a:lnTo>
                    <a:pt x="6" y="7"/>
                  </a:lnTo>
                  <a:lnTo>
                    <a:pt x="1" y="0"/>
                  </a:lnTo>
                  <a:lnTo>
                    <a:pt x="0" y="1"/>
                  </a:lnTo>
                  <a:lnTo>
                    <a:pt x="4" y="14"/>
                  </a:lnTo>
                  <a:lnTo>
                    <a:pt x="10" y="33"/>
                  </a:lnTo>
                  <a:lnTo>
                    <a:pt x="19" y="54"/>
                  </a:lnTo>
                  <a:lnTo>
                    <a:pt x="27" y="70"/>
                  </a:lnTo>
                  <a:lnTo>
                    <a:pt x="34" y="78"/>
                  </a:lnTo>
                  <a:lnTo>
                    <a:pt x="41" y="81"/>
                  </a:lnTo>
                  <a:lnTo>
                    <a:pt x="46" y="83"/>
                  </a:lnTo>
                  <a:lnTo>
                    <a:pt x="50" y="86"/>
                  </a:lnTo>
                  <a:lnTo>
                    <a:pt x="51" y="92"/>
                  </a:lnTo>
                  <a:lnTo>
                    <a:pt x="51" y="95"/>
                  </a:lnTo>
                  <a:lnTo>
                    <a:pt x="50" y="98"/>
                  </a:lnTo>
                  <a:lnTo>
                    <a:pt x="48" y="98"/>
                  </a:lnTo>
                  <a:lnTo>
                    <a:pt x="55" y="110"/>
                  </a:lnTo>
                  <a:lnTo>
                    <a:pt x="60" y="102"/>
                  </a:lnTo>
                  <a:lnTo>
                    <a:pt x="61" y="104"/>
                  </a:lnTo>
                  <a:lnTo>
                    <a:pt x="62" y="107"/>
                  </a:lnTo>
                  <a:lnTo>
                    <a:pt x="64" y="108"/>
                  </a:lnTo>
                  <a:lnTo>
                    <a:pt x="66" y="103"/>
                  </a:lnTo>
                  <a:lnTo>
                    <a:pt x="69" y="95"/>
                  </a:lnTo>
                  <a:lnTo>
                    <a:pt x="70" y="89"/>
                  </a:lnTo>
                  <a:lnTo>
                    <a:pt x="70" y="84"/>
                  </a:lnTo>
                  <a:lnTo>
                    <a:pt x="70"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 name="Freeform 24"/>
            <p:cNvSpPr>
              <a:spLocks/>
            </p:cNvSpPr>
            <p:nvPr/>
          </p:nvSpPr>
          <p:spPr bwMode="auto">
            <a:xfrm>
              <a:off x="2992" y="2968"/>
              <a:ext cx="111" cy="132"/>
            </a:xfrm>
            <a:custGeom>
              <a:avLst/>
              <a:gdLst>
                <a:gd name="T0" fmla="*/ 110 w 111"/>
                <a:gd name="T1" fmla="*/ 54 h 132"/>
                <a:gd name="T2" fmla="*/ 100 w 111"/>
                <a:gd name="T3" fmla="*/ 49 h 132"/>
                <a:gd name="T4" fmla="*/ 86 w 111"/>
                <a:gd name="T5" fmla="*/ 43 h 132"/>
                <a:gd name="T6" fmla="*/ 74 w 111"/>
                <a:gd name="T7" fmla="*/ 36 h 132"/>
                <a:gd name="T8" fmla="*/ 67 w 111"/>
                <a:gd name="T9" fmla="*/ 30 h 132"/>
                <a:gd name="T10" fmla="*/ 58 w 111"/>
                <a:gd name="T11" fmla="*/ 19 h 132"/>
                <a:gd name="T12" fmla="*/ 48 w 111"/>
                <a:gd name="T13" fmla="*/ 7 h 132"/>
                <a:gd name="T14" fmla="*/ 38 w 111"/>
                <a:gd name="T15" fmla="*/ 0 h 132"/>
                <a:gd name="T16" fmla="*/ 30 w 111"/>
                <a:gd name="T17" fmla="*/ 6 h 132"/>
                <a:gd name="T18" fmla="*/ 19 w 111"/>
                <a:gd name="T19" fmla="*/ 21 h 132"/>
                <a:gd name="T20" fmla="*/ 9 w 111"/>
                <a:gd name="T21" fmla="*/ 38 h 132"/>
                <a:gd name="T22" fmla="*/ 1 w 111"/>
                <a:gd name="T23" fmla="*/ 50 h 132"/>
                <a:gd name="T24" fmla="*/ 0 w 111"/>
                <a:gd name="T25" fmla="*/ 54 h 132"/>
                <a:gd name="T26" fmla="*/ 0 w 111"/>
                <a:gd name="T27" fmla="*/ 62 h 132"/>
                <a:gd name="T28" fmla="*/ 4 w 111"/>
                <a:gd name="T29" fmla="*/ 68 h 132"/>
                <a:gd name="T30" fmla="*/ 8 w 111"/>
                <a:gd name="T31" fmla="*/ 71 h 132"/>
                <a:gd name="T32" fmla="*/ 7 w 111"/>
                <a:gd name="T33" fmla="*/ 73 h 132"/>
                <a:gd name="T34" fmla="*/ 3 w 111"/>
                <a:gd name="T35" fmla="*/ 86 h 132"/>
                <a:gd name="T36" fmla="*/ 8 w 111"/>
                <a:gd name="T37" fmla="*/ 97 h 132"/>
                <a:gd name="T38" fmla="*/ 13 w 111"/>
                <a:gd name="T39" fmla="*/ 100 h 132"/>
                <a:gd name="T40" fmla="*/ 14 w 111"/>
                <a:gd name="T41" fmla="*/ 102 h 132"/>
                <a:gd name="T42" fmla="*/ 16 w 111"/>
                <a:gd name="T43" fmla="*/ 112 h 132"/>
                <a:gd name="T44" fmla="*/ 23 w 111"/>
                <a:gd name="T45" fmla="*/ 119 h 132"/>
                <a:gd name="T46" fmla="*/ 41 w 111"/>
                <a:gd name="T47" fmla="*/ 125 h 132"/>
                <a:gd name="T48" fmla="*/ 55 w 111"/>
                <a:gd name="T49" fmla="*/ 132 h 132"/>
                <a:gd name="T50" fmla="*/ 65 w 111"/>
                <a:gd name="T51" fmla="*/ 131 h 132"/>
                <a:gd name="T52" fmla="*/ 65 w 111"/>
                <a:gd name="T53" fmla="*/ 127 h 132"/>
                <a:gd name="T54" fmla="*/ 65 w 111"/>
                <a:gd name="T55" fmla="*/ 122 h 132"/>
                <a:gd name="T56" fmla="*/ 66 w 111"/>
                <a:gd name="T57" fmla="*/ 121 h 132"/>
                <a:gd name="T58" fmla="*/ 75 w 111"/>
                <a:gd name="T59" fmla="*/ 117 h 132"/>
                <a:gd name="T60" fmla="*/ 86 w 111"/>
                <a:gd name="T61" fmla="*/ 102 h 132"/>
                <a:gd name="T62" fmla="*/ 91 w 111"/>
                <a:gd name="T63" fmla="*/ 91 h 132"/>
                <a:gd name="T64" fmla="*/ 111 w 111"/>
                <a:gd name="T65" fmla="*/ 94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11" h="132">
                  <a:moveTo>
                    <a:pt x="111" y="55"/>
                  </a:moveTo>
                  <a:lnTo>
                    <a:pt x="110" y="54"/>
                  </a:lnTo>
                  <a:lnTo>
                    <a:pt x="105" y="53"/>
                  </a:lnTo>
                  <a:lnTo>
                    <a:pt x="100" y="49"/>
                  </a:lnTo>
                  <a:lnTo>
                    <a:pt x="93" y="46"/>
                  </a:lnTo>
                  <a:lnTo>
                    <a:pt x="86" y="43"/>
                  </a:lnTo>
                  <a:lnTo>
                    <a:pt x="80" y="39"/>
                  </a:lnTo>
                  <a:lnTo>
                    <a:pt x="74" y="36"/>
                  </a:lnTo>
                  <a:lnTo>
                    <a:pt x="71" y="34"/>
                  </a:lnTo>
                  <a:lnTo>
                    <a:pt x="67" y="30"/>
                  </a:lnTo>
                  <a:lnTo>
                    <a:pt x="64" y="25"/>
                  </a:lnTo>
                  <a:lnTo>
                    <a:pt x="58" y="19"/>
                  </a:lnTo>
                  <a:lnTo>
                    <a:pt x="54" y="12"/>
                  </a:lnTo>
                  <a:lnTo>
                    <a:pt x="48" y="7"/>
                  </a:lnTo>
                  <a:lnTo>
                    <a:pt x="43" y="2"/>
                  </a:lnTo>
                  <a:lnTo>
                    <a:pt x="38" y="0"/>
                  </a:lnTo>
                  <a:lnTo>
                    <a:pt x="34" y="1"/>
                  </a:lnTo>
                  <a:lnTo>
                    <a:pt x="30" y="6"/>
                  </a:lnTo>
                  <a:lnTo>
                    <a:pt x="25" y="12"/>
                  </a:lnTo>
                  <a:lnTo>
                    <a:pt x="19" y="21"/>
                  </a:lnTo>
                  <a:lnTo>
                    <a:pt x="13" y="30"/>
                  </a:lnTo>
                  <a:lnTo>
                    <a:pt x="9" y="38"/>
                  </a:lnTo>
                  <a:lnTo>
                    <a:pt x="4" y="46"/>
                  </a:lnTo>
                  <a:lnTo>
                    <a:pt x="1" y="50"/>
                  </a:lnTo>
                  <a:lnTo>
                    <a:pt x="0" y="53"/>
                  </a:lnTo>
                  <a:lnTo>
                    <a:pt x="0" y="54"/>
                  </a:lnTo>
                  <a:lnTo>
                    <a:pt x="0" y="57"/>
                  </a:lnTo>
                  <a:lnTo>
                    <a:pt x="0" y="62"/>
                  </a:lnTo>
                  <a:lnTo>
                    <a:pt x="2" y="65"/>
                  </a:lnTo>
                  <a:lnTo>
                    <a:pt x="4" y="68"/>
                  </a:lnTo>
                  <a:lnTo>
                    <a:pt x="7" y="70"/>
                  </a:lnTo>
                  <a:lnTo>
                    <a:pt x="8" y="71"/>
                  </a:lnTo>
                  <a:lnTo>
                    <a:pt x="8" y="71"/>
                  </a:lnTo>
                  <a:lnTo>
                    <a:pt x="7" y="73"/>
                  </a:lnTo>
                  <a:lnTo>
                    <a:pt x="4" y="79"/>
                  </a:lnTo>
                  <a:lnTo>
                    <a:pt x="3" y="86"/>
                  </a:lnTo>
                  <a:lnTo>
                    <a:pt x="4" y="93"/>
                  </a:lnTo>
                  <a:lnTo>
                    <a:pt x="8" y="97"/>
                  </a:lnTo>
                  <a:lnTo>
                    <a:pt x="11" y="99"/>
                  </a:lnTo>
                  <a:lnTo>
                    <a:pt x="13" y="100"/>
                  </a:lnTo>
                  <a:lnTo>
                    <a:pt x="14" y="100"/>
                  </a:lnTo>
                  <a:lnTo>
                    <a:pt x="14" y="102"/>
                  </a:lnTo>
                  <a:lnTo>
                    <a:pt x="14" y="107"/>
                  </a:lnTo>
                  <a:lnTo>
                    <a:pt x="16" y="112"/>
                  </a:lnTo>
                  <a:lnTo>
                    <a:pt x="18" y="117"/>
                  </a:lnTo>
                  <a:lnTo>
                    <a:pt x="23" y="119"/>
                  </a:lnTo>
                  <a:lnTo>
                    <a:pt x="32" y="121"/>
                  </a:lnTo>
                  <a:lnTo>
                    <a:pt x="41" y="125"/>
                  </a:lnTo>
                  <a:lnTo>
                    <a:pt x="49" y="129"/>
                  </a:lnTo>
                  <a:lnTo>
                    <a:pt x="55" y="132"/>
                  </a:lnTo>
                  <a:lnTo>
                    <a:pt x="62" y="132"/>
                  </a:lnTo>
                  <a:lnTo>
                    <a:pt x="65" y="131"/>
                  </a:lnTo>
                  <a:lnTo>
                    <a:pt x="66" y="129"/>
                  </a:lnTo>
                  <a:lnTo>
                    <a:pt x="65" y="127"/>
                  </a:lnTo>
                  <a:lnTo>
                    <a:pt x="65" y="125"/>
                  </a:lnTo>
                  <a:lnTo>
                    <a:pt x="65" y="122"/>
                  </a:lnTo>
                  <a:lnTo>
                    <a:pt x="65" y="121"/>
                  </a:lnTo>
                  <a:lnTo>
                    <a:pt x="66" y="121"/>
                  </a:lnTo>
                  <a:lnTo>
                    <a:pt x="69" y="120"/>
                  </a:lnTo>
                  <a:lnTo>
                    <a:pt x="75" y="117"/>
                  </a:lnTo>
                  <a:lnTo>
                    <a:pt x="81" y="110"/>
                  </a:lnTo>
                  <a:lnTo>
                    <a:pt x="86" y="102"/>
                  </a:lnTo>
                  <a:lnTo>
                    <a:pt x="90" y="95"/>
                  </a:lnTo>
                  <a:lnTo>
                    <a:pt x="91" y="91"/>
                  </a:lnTo>
                  <a:lnTo>
                    <a:pt x="92" y="90"/>
                  </a:lnTo>
                  <a:lnTo>
                    <a:pt x="111" y="94"/>
                  </a:lnTo>
                  <a:lnTo>
                    <a:pt x="111" y="5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0" name="Freeform 25"/>
            <p:cNvSpPr>
              <a:spLocks/>
            </p:cNvSpPr>
            <p:nvPr/>
          </p:nvSpPr>
          <p:spPr bwMode="auto">
            <a:xfrm>
              <a:off x="3105" y="3049"/>
              <a:ext cx="10" cy="13"/>
            </a:xfrm>
            <a:custGeom>
              <a:avLst/>
              <a:gdLst>
                <a:gd name="T0" fmla="*/ 6 w 10"/>
                <a:gd name="T1" fmla="*/ 0 h 13"/>
                <a:gd name="T2" fmla="*/ 7 w 10"/>
                <a:gd name="T3" fmla="*/ 1 h 13"/>
                <a:gd name="T4" fmla="*/ 9 w 10"/>
                <a:gd name="T5" fmla="*/ 2 h 13"/>
                <a:gd name="T6" fmla="*/ 10 w 10"/>
                <a:gd name="T7" fmla="*/ 4 h 13"/>
                <a:gd name="T8" fmla="*/ 10 w 10"/>
                <a:gd name="T9" fmla="*/ 7 h 13"/>
                <a:gd name="T10" fmla="*/ 10 w 10"/>
                <a:gd name="T11" fmla="*/ 9 h 13"/>
                <a:gd name="T12" fmla="*/ 9 w 10"/>
                <a:gd name="T13" fmla="*/ 11 h 13"/>
                <a:gd name="T14" fmla="*/ 7 w 10"/>
                <a:gd name="T15" fmla="*/ 12 h 13"/>
                <a:gd name="T16" fmla="*/ 5 w 10"/>
                <a:gd name="T17" fmla="*/ 13 h 13"/>
                <a:gd name="T18" fmla="*/ 4 w 10"/>
                <a:gd name="T19" fmla="*/ 13 h 13"/>
                <a:gd name="T20" fmla="*/ 1 w 10"/>
                <a:gd name="T21" fmla="*/ 11 h 13"/>
                <a:gd name="T22" fmla="*/ 0 w 10"/>
                <a:gd name="T23" fmla="*/ 10 h 13"/>
                <a:gd name="T24" fmla="*/ 0 w 10"/>
                <a:gd name="T25" fmla="*/ 7 h 13"/>
                <a:gd name="T26" fmla="*/ 0 w 10"/>
                <a:gd name="T27" fmla="*/ 4 h 13"/>
                <a:gd name="T28" fmla="*/ 1 w 10"/>
                <a:gd name="T29" fmla="*/ 2 h 13"/>
                <a:gd name="T30" fmla="*/ 4 w 10"/>
                <a:gd name="T31" fmla="*/ 1 h 13"/>
                <a:gd name="T32" fmla="*/ 6 w 10"/>
                <a:gd name="T33"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0" h="13">
                  <a:moveTo>
                    <a:pt x="6" y="0"/>
                  </a:moveTo>
                  <a:lnTo>
                    <a:pt x="7" y="1"/>
                  </a:lnTo>
                  <a:lnTo>
                    <a:pt x="9" y="2"/>
                  </a:lnTo>
                  <a:lnTo>
                    <a:pt x="10" y="4"/>
                  </a:lnTo>
                  <a:lnTo>
                    <a:pt x="10" y="7"/>
                  </a:lnTo>
                  <a:lnTo>
                    <a:pt x="10" y="9"/>
                  </a:lnTo>
                  <a:lnTo>
                    <a:pt x="9" y="11"/>
                  </a:lnTo>
                  <a:lnTo>
                    <a:pt x="7" y="12"/>
                  </a:lnTo>
                  <a:lnTo>
                    <a:pt x="5" y="13"/>
                  </a:lnTo>
                  <a:lnTo>
                    <a:pt x="4" y="13"/>
                  </a:lnTo>
                  <a:lnTo>
                    <a:pt x="1" y="11"/>
                  </a:lnTo>
                  <a:lnTo>
                    <a:pt x="0" y="10"/>
                  </a:lnTo>
                  <a:lnTo>
                    <a:pt x="0" y="7"/>
                  </a:lnTo>
                  <a:lnTo>
                    <a:pt x="0" y="4"/>
                  </a:lnTo>
                  <a:lnTo>
                    <a:pt x="1" y="2"/>
                  </a:lnTo>
                  <a:lnTo>
                    <a:pt x="4" y="1"/>
                  </a:lnTo>
                  <a:lnTo>
                    <a:pt x="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 name="Freeform 26"/>
            <p:cNvSpPr>
              <a:spLocks/>
            </p:cNvSpPr>
            <p:nvPr/>
          </p:nvSpPr>
          <p:spPr bwMode="auto">
            <a:xfrm>
              <a:off x="3116" y="2877"/>
              <a:ext cx="589" cy="707"/>
            </a:xfrm>
            <a:custGeom>
              <a:avLst/>
              <a:gdLst>
                <a:gd name="T0" fmla="*/ 236 w 589"/>
                <a:gd name="T1" fmla="*/ 272 h 707"/>
                <a:gd name="T2" fmla="*/ 215 w 589"/>
                <a:gd name="T3" fmla="*/ 269 h 707"/>
                <a:gd name="T4" fmla="*/ 160 w 589"/>
                <a:gd name="T5" fmla="*/ 257 h 707"/>
                <a:gd name="T6" fmla="*/ 103 w 589"/>
                <a:gd name="T7" fmla="*/ 237 h 707"/>
                <a:gd name="T8" fmla="*/ 51 w 589"/>
                <a:gd name="T9" fmla="*/ 216 h 707"/>
                <a:gd name="T10" fmla="*/ 15 w 589"/>
                <a:gd name="T11" fmla="*/ 198 h 707"/>
                <a:gd name="T12" fmla="*/ 0 w 589"/>
                <a:gd name="T13" fmla="*/ 191 h 707"/>
                <a:gd name="T14" fmla="*/ 8 w 589"/>
                <a:gd name="T15" fmla="*/ 138 h 707"/>
                <a:gd name="T16" fmla="*/ 26 w 589"/>
                <a:gd name="T17" fmla="*/ 138 h 707"/>
                <a:gd name="T18" fmla="*/ 60 w 589"/>
                <a:gd name="T19" fmla="*/ 137 h 707"/>
                <a:gd name="T20" fmla="*/ 110 w 589"/>
                <a:gd name="T21" fmla="*/ 133 h 707"/>
                <a:gd name="T22" fmla="*/ 180 w 589"/>
                <a:gd name="T23" fmla="*/ 124 h 707"/>
                <a:gd name="T24" fmla="*/ 260 w 589"/>
                <a:gd name="T25" fmla="*/ 110 h 707"/>
                <a:gd name="T26" fmla="*/ 325 w 589"/>
                <a:gd name="T27" fmla="*/ 94 h 707"/>
                <a:gd name="T28" fmla="*/ 381 w 589"/>
                <a:gd name="T29" fmla="*/ 75 h 707"/>
                <a:gd name="T30" fmla="*/ 429 w 589"/>
                <a:gd name="T31" fmla="*/ 55 h 707"/>
                <a:gd name="T32" fmla="*/ 466 w 589"/>
                <a:gd name="T33" fmla="*/ 36 h 707"/>
                <a:gd name="T34" fmla="*/ 493 w 589"/>
                <a:gd name="T35" fmla="*/ 21 h 707"/>
                <a:gd name="T36" fmla="*/ 518 w 589"/>
                <a:gd name="T37" fmla="*/ 6 h 707"/>
                <a:gd name="T38" fmla="*/ 575 w 589"/>
                <a:gd name="T39" fmla="*/ 11 h 707"/>
                <a:gd name="T40" fmla="*/ 577 w 589"/>
                <a:gd name="T41" fmla="*/ 153 h 707"/>
                <a:gd name="T42" fmla="*/ 513 w 589"/>
                <a:gd name="T43" fmla="*/ 369 h 707"/>
                <a:gd name="T44" fmla="*/ 457 w 589"/>
                <a:gd name="T45" fmla="*/ 515 h 707"/>
                <a:gd name="T46" fmla="*/ 423 w 589"/>
                <a:gd name="T47" fmla="*/ 622 h 707"/>
                <a:gd name="T48" fmla="*/ 405 w 589"/>
                <a:gd name="T49" fmla="*/ 703 h 707"/>
                <a:gd name="T50" fmla="*/ 384 w 589"/>
                <a:gd name="T51" fmla="*/ 706 h 707"/>
                <a:gd name="T52" fmla="*/ 332 w 589"/>
                <a:gd name="T53" fmla="*/ 706 h 707"/>
                <a:gd name="T54" fmla="*/ 267 w 589"/>
                <a:gd name="T55" fmla="*/ 681 h 707"/>
                <a:gd name="T56" fmla="*/ 235 w 589"/>
                <a:gd name="T57" fmla="*/ 620 h 707"/>
                <a:gd name="T58" fmla="*/ 242 w 589"/>
                <a:gd name="T59" fmla="*/ 527 h 707"/>
                <a:gd name="T60" fmla="*/ 265 w 589"/>
                <a:gd name="T61" fmla="*/ 440 h 707"/>
                <a:gd name="T62" fmla="*/ 297 w 589"/>
                <a:gd name="T63" fmla="*/ 348 h 707"/>
                <a:gd name="T64" fmla="*/ 329 w 589"/>
                <a:gd name="T65" fmla="*/ 260 h 707"/>
                <a:gd name="T66" fmla="*/ 307 w 589"/>
                <a:gd name="T67" fmla="*/ 265 h 707"/>
                <a:gd name="T68" fmla="*/ 284 w 589"/>
                <a:gd name="T69" fmla="*/ 268 h 707"/>
                <a:gd name="T70" fmla="*/ 264 w 589"/>
                <a:gd name="T71" fmla="*/ 277 h 707"/>
                <a:gd name="T72" fmla="*/ 246 w 589"/>
                <a:gd name="T73" fmla="*/ 308 h 707"/>
                <a:gd name="T74" fmla="*/ 227 w 589"/>
                <a:gd name="T75" fmla="*/ 345 h 707"/>
                <a:gd name="T76" fmla="*/ 200 w 589"/>
                <a:gd name="T77" fmla="*/ 406 h 707"/>
                <a:gd name="T78" fmla="*/ 187 w 589"/>
                <a:gd name="T79" fmla="*/ 437 h 707"/>
                <a:gd name="T80" fmla="*/ 185 w 589"/>
                <a:gd name="T81" fmla="*/ 441 h 707"/>
                <a:gd name="T82" fmla="*/ 159 w 589"/>
                <a:gd name="T83" fmla="*/ 406 h 707"/>
                <a:gd name="T84" fmla="*/ 183 w 589"/>
                <a:gd name="T85" fmla="*/ 366 h 707"/>
                <a:gd name="T86" fmla="*/ 213 w 589"/>
                <a:gd name="T87" fmla="*/ 319 h 707"/>
                <a:gd name="T88" fmla="*/ 227 w 589"/>
                <a:gd name="T89" fmla="*/ 293 h 7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589" h="707">
                  <a:moveTo>
                    <a:pt x="241" y="272"/>
                  </a:moveTo>
                  <a:lnTo>
                    <a:pt x="238" y="272"/>
                  </a:lnTo>
                  <a:lnTo>
                    <a:pt x="236" y="272"/>
                  </a:lnTo>
                  <a:lnTo>
                    <a:pt x="233" y="272"/>
                  </a:lnTo>
                  <a:lnTo>
                    <a:pt x="231" y="271"/>
                  </a:lnTo>
                  <a:lnTo>
                    <a:pt x="215" y="269"/>
                  </a:lnTo>
                  <a:lnTo>
                    <a:pt x="197" y="266"/>
                  </a:lnTo>
                  <a:lnTo>
                    <a:pt x="179" y="262"/>
                  </a:lnTo>
                  <a:lnTo>
                    <a:pt x="160" y="257"/>
                  </a:lnTo>
                  <a:lnTo>
                    <a:pt x="141" y="250"/>
                  </a:lnTo>
                  <a:lnTo>
                    <a:pt x="122" y="244"/>
                  </a:lnTo>
                  <a:lnTo>
                    <a:pt x="103" y="237"/>
                  </a:lnTo>
                  <a:lnTo>
                    <a:pt x="85" y="229"/>
                  </a:lnTo>
                  <a:lnTo>
                    <a:pt x="67" y="222"/>
                  </a:lnTo>
                  <a:lnTo>
                    <a:pt x="51" y="216"/>
                  </a:lnTo>
                  <a:lnTo>
                    <a:pt x="38" y="209"/>
                  </a:lnTo>
                  <a:lnTo>
                    <a:pt x="25" y="203"/>
                  </a:lnTo>
                  <a:lnTo>
                    <a:pt x="15" y="198"/>
                  </a:lnTo>
                  <a:lnTo>
                    <a:pt x="7" y="194"/>
                  </a:lnTo>
                  <a:lnTo>
                    <a:pt x="2" y="192"/>
                  </a:lnTo>
                  <a:lnTo>
                    <a:pt x="0" y="191"/>
                  </a:lnTo>
                  <a:lnTo>
                    <a:pt x="5" y="138"/>
                  </a:lnTo>
                  <a:lnTo>
                    <a:pt x="6" y="138"/>
                  </a:lnTo>
                  <a:lnTo>
                    <a:pt x="8" y="138"/>
                  </a:lnTo>
                  <a:lnTo>
                    <a:pt x="13" y="138"/>
                  </a:lnTo>
                  <a:lnTo>
                    <a:pt x="18" y="138"/>
                  </a:lnTo>
                  <a:lnTo>
                    <a:pt x="26" y="138"/>
                  </a:lnTo>
                  <a:lnTo>
                    <a:pt x="35" y="138"/>
                  </a:lnTo>
                  <a:lnTo>
                    <a:pt x="46" y="138"/>
                  </a:lnTo>
                  <a:lnTo>
                    <a:pt x="60" y="137"/>
                  </a:lnTo>
                  <a:lnTo>
                    <a:pt x="75" y="136"/>
                  </a:lnTo>
                  <a:lnTo>
                    <a:pt x="91" y="135"/>
                  </a:lnTo>
                  <a:lnTo>
                    <a:pt x="110" y="133"/>
                  </a:lnTo>
                  <a:lnTo>
                    <a:pt x="132" y="130"/>
                  </a:lnTo>
                  <a:lnTo>
                    <a:pt x="154" y="127"/>
                  </a:lnTo>
                  <a:lnTo>
                    <a:pt x="180" y="124"/>
                  </a:lnTo>
                  <a:lnTo>
                    <a:pt x="207" y="119"/>
                  </a:lnTo>
                  <a:lnTo>
                    <a:pt x="236" y="115"/>
                  </a:lnTo>
                  <a:lnTo>
                    <a:pt x="260" y="110"/>
                  </a:lnTo>
                  <a:lnTo>
                    <a:pt x="282" y="106"/>
                  </a:lnTo>
                  <a:lnTo>
                    <a:pt x="304" y="100"/>
                  </a:lnTo>
                  <a:lnTo>
                    <a:pt x="325" y="94"/>
                  </a:lnTo>
                  <a:lnTo>
                    <a:pt x="345" y="88"/>
                  </a:lnTo>
                  <a:lnTo>
                    <a:pt x="363" y="82"/>
                  </a:lnTo>
                  <a:lnTo>
                    <a:pt x="381" y="75"/>
                  </a:lnTo>
                  <a:lnTo>
                    <a:pt x="399" y="69"/>
                  </a:lnTo>
                  <a:lnTo>
                    <a:pt x="415" y="62"/>
                  </a:lnTo>
                  <a:lnTo>
                    <a:pt x="429" y="55"/>
                  </a:lnTo>
                  <a:lnTo>
                    <a:pt x="443" y="48"/>
                  </a:lnTo>
                  <a:lnTo>
                    <a:pt x="455" y="43"/>
                  </a:lnTo>
                  <a:lnTo>
                    <a:pt x="466" y="36"/>
                  </a:lnTo>
                  <a:lnTo>
                    <a:pt x="476" y="31"/>
                  </a:lnTo>
                  <a:lnTo>
                    <a:pt x="485" y="26"/>
                  </a:lnTo>
                  <a:lnTo>
                    <a:pt x="493" y="21"/>
                  </a:lnTo>
                  <a:lnTo>
                    <a:pt x="498" y="16"/>
                  </a:lnTo>
                  <a:lnTo>
                    <a:pt x="503" y="12"/>
                  </a:lnTo>
                  <a:lnTo>
                    <a:pt x="518" y="6"/>
                  </a:lnTo>
                  <a:lnTo>
                    <a:pt x="537" y="0"/>
                  </a:lnTo>
                  <a:lnTo>
                    <a:pt x="557" y="1"/>
                  </a:lnTo>
                  <a:lnTo>
                    <a:pt x="575" y="11"/>
                  </a:lnTo>
                  <a:lnTo>
                    <a:pt x="586" y="37"/>
                  </a:lnTo>
                  <a:lnTo>
                    <a:pt x="589" y="83"/>
                  </a:lnTo>
                  <a:lnTo>
                    <a:pt x="577" y="153"/>
                  </a:lnTo>
                  <a:lnTo>
                    <a:pt x="556" y="232"/>
                  </a:lnTo>
                  <a:lnTo>
                    <a:pt x="535" y="305"/>
                  </a:lnTo>
                  <a:lnTo>
                    <a:pt x="513" y="369"/>
                  </a:lnTo>
                  <a:lnTo>
                    <a:pt x="493" y="425"/>
                  </a:lnTo>
                  <a:lnTo>
                    <a:pt x="474" y="474"/>
                  </a:lnTo>
                  <a:lnTo>
                    <a:pt x="457" y="515"/>
                  </a:lnTo>
                  <a:lnTo>
                    <a:pt x="445" y="549"/>
                  </a:lnTo>
                  <a:lnTo>
                    <a:pt x="435" y="576"/>
                  </a:lnTo>
                  <a:lnTo>
                    <a:pt x="423" y="622"/>
                  </a:lnTo>
                  <a:lnTo>
                    <a:pt x="412" y="662"/>
                  </a:lnTo>
                  <a:lnTo>
                    <a:pt x="407" y="692"/>
                  </a:lnTo>
                  <a:lnTo>
                    <a:pt x="405" y="703"/>
                  </a:lnTo>
                  <a:lnTo>
                    <a:pt x="402" y="704"/>
                  </a:lnTo>
                  <a:lnTo>
                    <a:pt x="394" y="705"/>
                  </a:lnTo>
                  <a:lnTo>
                    <a:pt x="384" y="706"/>
                  </a:lnTo>
                  <a:lnTo>
                    <a:pt x="370" y="707"/>
                  </a:lnTo>
                  <a:lnTo>
                    <a:pt x="352" y="707"/>
                  </a:lnTo>
                  <a:lnTo>
                    <a:pt x="332" y="706"/>
                  </a:lnTo>
                  <a:lnTo>
                    <a:pt x="310" y="702"/>
                  </a:lnTo>
                  <a:lnTo>
                    <a:pt x="288" y="694"/>
                  </a:lnTo>
                  <a:lnTo>
                    <a:pt x="267" y="681"/>
                  </a:lnTo>
                  <a:lnTo>
                    <a:pt x="252" y="666"/>
                  </a:lnTo>
                  <a:lnTo>
                    <a:pt x="241" y="644"/>
                  </a:lnTo>
                  <a:lnTo>
                    <a:pt x="235" y="620"/>
                  </a:lnTo>
                  <a:lnTo>
                    <a:pt x="234" y="592"/>
                  </a:lnTo>
                  <a:lnTo>
                    <a:pt x="236" y="560"/>
                  </a:lnTo>
                  <a:lnTo>
                    <a:pt x="242" y="527"/>
                  </a:lnTo>
                  <a:lnTo>
                    <a:pt x="250" y="492"/>
                  </a:lnTo>
                  <a:lnTo>
                    <a:pt x="256" y="467"/>
                  </a:lnTo>
                  <a:lnTo>
                    <a:pt x="265" y="440"/>
                  </a:lnTo>
                  <a:lnTo>
                    <a:pt x="274" y="411"/>
                  </a:lnTo>
                  <a:lnTo>
                    <a:pt x="286" y="379"/>
                  </a:lnTo>
                  <a:lnTo>
                    <a:pt x="297" y="348"/>
                  </a:lnTo>
                  <a:lnTo>
                    <a:pt x="308" y="318"/>
                  </a:lnTo>
                  <a:lnTo>
                    <a:pt x="319" y="287"/>
                  </a:lnTo>
                  <a:lnTo>
                    <a:pt x="329" y="260"/>
                  </a:lnTo>
                  <a:lnTo>
                    <a:pt x="322" y="262"/>
                  </a:lnTo>
                  <a:lnTo>
                    <a:pt x="315" y="264"/>
                  </a:lnTo>
                  <a:lnTo>
                    <a:pt x="307" y="265"/>
                  </a:lnTo>
                  <a:lnTo>
                    <a:pt x="299" y="266"/>
                  </a:lnTo>
                  <a:lnTo>
                    <a:pt x="291" y="267"/>
                  </a:lnTo>
                  <a:lnTo>
                    <a:pt x="284" y="268"/>
                  </a:lnTo>
                  <a:lnTo>
                    <a:pt x="277" y="269"/>
                  </a:lnTo>
                  <a:lnTo>
                    <a:pt x="270" y="269"/>
                  </a:lnTo>
                  <a:lnTo>
                    <a:pt x="264" y="277"/>
                  </a:lnTo>
                  <a:lnTo>
                    <a:pt x="259" y="287"/>
                  </a:lnTo>
                  <a:lnTo>
                    <a:pt x="252" y="296"/>
                  </a:lnTo>
                  <a:lnTo>
                    <a:pt x="246" y="308"/>
                  </a:lnTo>
                  <a:lnTo>
                    <a:pt x="240" y="319"/>
                  </a:lnTo>
                  <a:lnTo>
                    <a:pt x="233" y="331"/>
                  </a:lnTo>
                  <a:lnTo>
                    <a:pt x="227" y="345"/>
                  </a:lnTo>
                  <a:lnTo>
                    <a:pt x="220" y="359"/>
                  </a:lnTo>
                  <a:lnTo>
                    <a:pt x="208" y="386"/>
                  </a:lnTo>
                  <a:lnTo>
                    <a:pt x="200" y="406"/>
                  </a:lnTo>
                  <a:lnTo>
                    <a:pt x="194" y="421"/>
                  </a:lnTo>
                  <a:lnTo>
                    <a:pt x="189" y="431"/>
                  </a:lnTo>
                  <a:lnTo>
                    <a:pt x="187" y="437"/>
                  </a:lnTo>
                  <a:lnTo>
                    <a:pt x="186" y="440"/>
                  </a:lnTo>
                  <a:lnTo>
                    <a:pt x="185" y="441"/>
                  </a:lnTo>
                  <a:lnTo>
                    <a:pt x="185" y="441"/>
                  </a:lnTo>
                  <a:lnTo>
                    <a:pt x="161" y="448"/>
                  </a:lnTo>
                  <a:lnTo>
                    <a:pt x="157" y="410"/>
                  </a:lnTo>
                  <a:lnTo>
                    <a:pt x="159" y="406"/>
                  </a:lnTo>
                  <a:lnTo>
                    <a:pt x="164" y="396"/>
                  </a:lnTo>
                  <a:lnTo>
                    <a:pt x="173" y="383"/>
                  </a:lnTo>
                  <a:lnTo>
                    <a:pt x="183" y="366"/>
                  </a:lnTo>
                  <a:lnTo>
                    <a:pt x="195" y="349"/>
                  </a:lnTo>
                  <a:lnTo>
                    <a:pt x="205" y="332"/>
                  </a:lnTo>
                  <a:lnTo>
                    <a:pt x="213" y="319"/>
                  </a:lnTo>
                  <a:lnTo>
                    <a:pt x="218" y="309"/>
                  </a:lnTo>
                  <a:lnTo>
                    <a:pt x="222" y="302"/>
                  </a:lnTo>
                  <a:lnTo>
                    <a:pt x="227" y="293"/>
                  </a:lnTo>
                  <a:lnTo>
                    <a:pt x="234" y="283"/>
                  </a:lnTo>
                  <a:lnTo>
                    <a:pt x="241" y="272"/>
                  </a:lnTo>
                  <a:close/>
                </a:path>
              </a:pathLst>
            </a:custGeom>
            <a:solidFill>
              <a:schemeClr val="bg1"/>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2" name="Freeform 27"/>
            <p:cNvSpPr>
              <a:spLocks/>
            </p:cNvSpPr>
            <p:nvPr/>
          </p:nvSpPr>
          <p:spPr bwMode="auto">
            <a:xfrm>
              <a:off x="2561" y="2636"/>
              <a:ext cx="247" cy="200"/>
            </a:xfrm>
            <a:custGeom>
              <a:avLst/>
              <a:gdLst>
                <a:gd name="T0" fmla="*/ 0 w 247"/>
                <a:gd name="T1" fmla="*/ 29 h 200"/>
                <a:gd name="T2" fmla="*/ 247 w 247"/>
                <a:gd name="T3" fmla="*/ 200 h 200"/>
                <a:gd name="T4" fmla="*/ 46 w 247"/>
                <a:gd name="T5" fmla="*/ 0 h 200"/>
                <a:gd name="T6" fmla="*/ 0 w 247"/>
                <a:gd name="T7" fmla="*/ 29 h 200"/>
              </a:gdLst>
              <a:ahLst/>
              <a:cxnLst>
                <a:cxn ang="0">
                  <a:pos x="T0" y="T1"/>
                </a:cxn>
                <a:cxn ang="0">
                  <a:pos x="T2" y="T3"/>
                </a:cxn>
                <a:cxn ang="0">
                  <a:pos x="T4" y="T5"/>
                </a:cxn>
                <a:cxn ang="0">
                  <a:pos x="T6" y="T7"/>
                </a:cxn>
              </a:cxnLst>
              <a:rect l="0" t="0" r="r" b="b"/>
              <a:pathLst>
                <a:path w="247" h="200">
                  <a:moveTo>
                    <a:pt x="0" y="29"/>
                  </a:moveTo>
                  <a:lnTo>
                    <a:pt x="247" y="200"/>
                  </a:lnTo>
                  <a:lnTo>
                    <a:pt x="46" y="0"/>
                  </a:lnTo>
                  <a:lnTo>
                    <a:pt x="0" y="2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 name="Freeform 28"/>
            <p:cNvSpPr>
              <a:spLocks/>
            </p:cNvSpPr>
            <p:nvPr/>
          </p:nvSpPr>
          <p:spPr bwMode="auto">
            <a:xfrm>
              <a:off x="2867" y="2445"/>
              <a:ext cx="71" cy="342"/>
            </a:xfrm>
            <a:custGeom>
              <a:avLst/>
              <a:gdLst>
                <a:gd name="T0" fmla="*/ 0 w 71"/>
                <a:gd name="T1" fmla="*/ 0 h 342"/>
                <a:gd name="T2" fmla="*/ 69 w 71"/>
                <a:gd name="T3" fmla="*/ 342 h 342"/>
                <a:gd name="T4" fmla="*/ 71 w 71"/>
                <a:gd name="T5" fmla="*/ 5 h 342"/>
                <a:gd name="T6" fmla="*/ 0 w 71"/>
                <a:gd name="T7" fmla="*/ 0 h 342"/>
              </a:gdLst>
              <a:ahLst/>
              <a:cxnLst>
                <a:cxn ang="0">
                  <a:pos x="T0" y="T1"/>
                </a:cxn>
                <a:cxn ang="0">
                  <a:pos x="T2" y="T3"/>
                </a:cxn>
                <a:cxn ang="0">
                  <a:pos x="T4" y="T5"/>
                </a:cxn>
                <a:cxn ang="0">
                  <a:pos x="T6" y="T7"/>
                </a:cxn>
              </a:cxnLst>
              <a:rect l="0" t="0" r="r" b="b"/>
              <a:pathLst>
                <a:path w="71" h="342">
                  <a:moveTo>
                    <a:pt x="0" y="0"/>
                  </a:moveTo>
                  <a:lnTo>
                    <a:pt x="69" y="342"/>
                  </a:lnTo>
                  <a:lnTo>
                    <a:pt x="71" y="5"/>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Freeform 29"/>
            <p:cNvSpPr>
              <a:spLocks/>
            </p:cNvSpPr>
            <p:nvPr/>
          </p:nvSpPr>
          <p:spPr bwMode="auto">
            <a:xfrm>
              <a:off x="3085" y="2565"/>
              <a:ext cx="207" cy="235"/>
            </a:xfrm>
            <a:custGeom>
              <a:avLst/>
              <a:gdLst>
                <a:gd name="T0" fmla="*/ 0 w 207"/>
                <a:gd name="T1" fmla="*/ 235 h 235"/>
                <a:gd name="T2" fmla="*/ 172 w 207"/>
                <a:gd name="T3" fmla="*/ 0 h 235"/>
                <a:gd name="T4" fmla="*/ 207 w 207"/>
                <a:gd name="T5" fmla="*/ 52 h 235"/>
                <a:gd name="T6" fmla="*/ 0 w 207"/>
                <a:gd name="T7" fmla="*/ 235 h 235"/>
              </a:gdLst>
              <a:ahLst/>
              <a:cxnLst>
                <a:cxn ang="0">
                  <a:pos x="T0" y="T1"/>
                </a:cxn>
                <a:cxn ang="0">
                  <a:pos x="T2" y="T3"/>
                </a:cxn>
                <a:cxn ang="0">
                  <a:pos x="T4" y="T5"/>
                </a:cxn>
                <a:cxn ang="0">
                  <a:pos x="T6" y="T7"/>
                </a:cxn>
              </a:cxnLst>
              <a:rect l="0" t="0" r="r" b="b"/>
              <a:pathLst>
                <a:path w="207" h="235">
                  <a:moveTo>
                    <a:pt x="0" y="235"/>
                  </a:moveTo>
                  <a:lnTo>
                    <a:pt x="172" y="0"/>
                  </a:lnTo>
                  <a:lnTo>
                    <a:pt x="207" y="52"/>
                  </a:lnTo>
                  <a:lnTo>
                    <a:pt x="0" y="23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 name="Freeform 30"/>
            <p:cNvSpPr>
              <a:spLocks/>
            </p:cNvSpPr>
            <p:nvPr/>
          </p:nvSpPr>
          <p:spPr bwMode="auto">
            <a:xfrm>
              <a:off x="2612" y="1834"/>
              <a:ext cx="759" cy="487"/>
            </a:xfrm>
            <a:custGeom>
              <a:avLst/>
              <a:gdLst>
                <a:gd name="T0" fmla="*/ 654 w 759"/>
                <a:gd name="T1" fmla="*/ 302 h 487"/>
                <a:gd name="T2" fmla="*/ 648 w 759"/>
                <a:gd name="T3" fmla="*/ 330 h 487"/>
                <a:gd name="T4" fmla="*/ 645 w 759"/>
                <a:gd name="T5" fmla="*/ 350 h 487"/>
                <a:gd name="T6" fmla="*/ 636 w 759"/>
                <a:gd name="T7" fmla="*/ 385 h 487"/>
                <a:gd name="T8" fmla="*/ 602 w 759"/>
                <a:gd name="T9" fmla="*/ 407 h 487"/>
                <a:gd name="T10" fmla="*/ 560 w 759"/>
                <a:gd name="T11" fmla="*/ 400 h 487"/>
                <a:gd name="T12" fmla="*/ 536 w 759"/>
                <a:gd name="T13" fmla="*/ 366 h 487"/>
                <a:gd name="T14" fmla="*/ 542 w 759"/>
                <a:gd name="T15" fmla="*/ 328 h 487"/>
                <a:gd name="T16" fmla="*/ 544 w 759"/>
                <a:gd name="T17" fmla="*/ 308 h 487"/>
                <a:gd name="T18" fmla="*/ 547 w 759"/>
                <a:gd name="T19" fmla="*/ 287 h 487"/>
                <a:gd name="T20" fmla="*/ 542 w 759"/>
                <a:gd name="T21" fmla="*/ 264 h 487"/>
                <a:gd name="T22" fmla="*/ 542 w 759"/>
                <a:gd name="T23" fmla="*/ 253 h 487"/>
                <a:gd name="T24" fmla="*/ 376 w 759"/>
                <a:gd name="T25" fmla="*/ 240 h 487"/>
                <a:gd name="T26" fmla="*/ 371 w 759"/>
                <a:gd name="T27" fmla="*/ 246 h 487"/>
                <a:gd name="T28" fmla="*/ 373 w 759"/>
                <a:gd name="T29" fmla="*/ 264 h 487"/>
                <a:gd name="T30" fmla="*/ 367 w 759"/>
                <a:gd name="T31" fmla="*/ 287 h 487"/>
                <a:gd name="T32" fmla="*/ 369 w 759"/>
                <a:gd name="T33" fmla="*/ 308 h 487"/>
                <a:gd name="T34" fmla="*/ 373 w 759"/>
                <a:gd name="T35" fmla="*/ 328 h 487"/>
                <a:gd name="T36" fmla="*/ 378 w 759"/>
                <a:gd name="T37" fmla="*/ 366 h 487"/>
                <a:gd name="T38" fmla="*/ 355 w 759"/>
                <a:gd name="T39" fmla="*/ 400 h 487"/>
                <a:gd name="T40" fmla="*/ 313 w 759"/>
                <a:gd name="T41" fmla="*/ 407 h 487"/>
                <a:gd name="T42" fmla="*/ 278 w 759"/>
                <a:gd name="T43" fmla="*/ 385 h 487"/>
                <a:gd name="T44" fmla="*/ 269 w 759"/>
                <a:gd name="T45" fmla="*/ 350 h 487"/>
                <a:gd name="T46" fmla="*/ 267 w 759"/>
                <a:gd name="T47" fmla="*/ 331 h 487"/>
                <a:gd name="T48" fmla="*/ 248 w 759"/>
                <a:gd name="T49" fmla="*/ 318 h 487"/>
                <a:gd name="T50" fmla="*/ 205 w 759"/>
                <a:gd name="T51" fmla="*/ 364 h 487"/>
                <a:gd name="T52" fmla="*/ 142 w 759"/>
                <a:gd name="T53" fmla="*/ 262 h 487"/>
                <a:gd name="T54" fmla="*/ 126 w 759"/>
                <a:gd name="T55" fmla="*/ 231 h 487"/>
                <a:gd name="T56" fmla="*/ 141 w 759"/>
                <a:gd name="T57" fmla="*/ 203 h 487"/>
                <a:gd name="T58" fmla="*/ 136 w 759"/>
                <a:gd name="T59" fmla="*/ 177 h 487"/>
                <a:gd name="T60" fmla="*/ 158 w 759"/>
                <a:gd name="T61" fmla="*/ 75 h 487"/>
                <a:gd name="T62" fmla="*/ 179 w 759"/>
                <a:gd name="T63" fmla="*/ 84 h 487"/>
                <a:gd name="T64" fmla="*/ 223 w 759"/>
                <a:gd name="T65" fmla="*/ 39 h 487"/>
                <a:gd name="T66" fmla="*/ 201 w 759"/>
                <a:gd name="T67" fmla="*/ 31 h 487"/>
                <a:gd name="T68" fmla="*/ 158 w 759"/>
                <a:gd name="T69" fmla="*/ 13 h 487"/>
                <a:gd name="T70" fmla="*/ 136 w 759"/>
                <a:gd name="T71" fmla="*/ 4 h 487"/>
                <a:gd name="T72" fmla="*/ 114 w 759"/>
                <a:gd name="T73" fmla="*/ 57 h 487"/>
                <a:gd name="T74" fmla="*/ 137 w 759"/>
                <a:gd name="T75" fmla="*/ 66 h 487"/>
                <a:gd name="T76" fmla="*/ 99 w 759"/>
                <a:gd name="T77" fmla="*/ 149 h 487"/>
                <a:gd name="T78" fmla="*/ 78 w 759"/>
                <a:gd name="T79" fmla="*/ 148 h 487"/>
                <a:gd name="T80" fmla="*/ 57 w 759"/>
                <a:gd name="T81" fmla="*/ 171 h 487"/>
                <a:gd name="T82" fmla="*/ 54 w 759"/>
                <a:gd name="T83" fmla="*/ 186 h 487"/>
                <a:gd name="T84" fmla="*/ 51 w 759"/>
                <a:gd name="T85" fmla="*/ 200 h 487"/>
                <a:gd name="T86" fmla="*/ 48 w 759"/>
                <a:gd name="T87" fmla="*/ 204 h 487"/>
                <a:gd name="T88" fmla="*/ 48 w 759"/>
                <a:gd name="T89" fmla="*/ 229 h 487"/>
                <a:gd name="T90" fmla="*/ 66 w 759"/>
                <a:gd name="T91" fmla="*/ 256 h 487"/>
                <a:gd name="T92" fmla="*/ 86 w 759"/>
                <a:gd name="T93" fmla="*/ 267 h 487"/>
                <a:gd name="T94" fmla="*/ 56 w 759"/>
                <a:gd name="T95" fmla="*/ 487 h 487"/>
                <a:gd name="T96" fmla="*/ 753 w 759"/>
                <a:gd name="T97" fmla="*/ 469 h 487"/>
                <a:gd name="T98" fmla="*/ 704 w 759"/>
                <a:gd name="T99" fmla="*/ 363 h 4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759" h="487">
                  <a:moveTo>
                    <a:pt x="654" y="301"/>
                  </a:moveTo>
                  <a:lnTo>
                    <a:pt x="654" y="302"/>
                  </a:lnTo>
                  <a:lnTo>
                    <a:pt x="654" y="302"/>
                  </a:lnTo>
                  <a:lnTo>
                    <a:pt x="654" y="302"/>
                  </a:lnTo>
                  <a:lnTo>
                    <a:pt x="654" y="303"/>
                  </a:lnTo>
                  <a:lnTo>
                    <a:pt x="653" y="313"/>
                  </a:lnTo>
                  <a:lnTo>
                    <a:pt x="651" y="322"/>
                  </a:lnTo>
                  <a:lnTo>
                    <a:pt x="648" y="330"/>
                  </a:lnTo>
                  <a:lnTo>
                    <a:pt x="642" y="338"/>
                  </a:lnTo>
                  <a:lnTo>
                    <a:pt x="643" y="341"/>
                  </a:lnTo>
                  <a:lnTo>
                    <a:pt x="644" y="346"/>
                  </a:lnTo>
                  <a:lnTo>
                    <a:pt x="645" y="350"/>
                  </a:lnTo>
                  <a:lnTo>
                    <a:pt x="645" y="355"/>
                  </a:lnTo>
                  <a:lnTo>
                    <a:pt x="644" y="366"/>
                  </a:lnTo>
                  <a:lnTo>
                    <a:pt x="641" y="376"/>
                  </a:lnTo>
                  <a:lnTo>
                    <a:pt x="636" y="385"/>
                  </a:lnTo>
                  <a:lnTo>
                    <a:pt x="630" y="393"/>
                  </a:lnTo>
                  <a:lnTo>
                    <a:pt x="621" y="400"/>
                  </a:lnTo>
                  <a:lnTo>
                    <a:pt x="612" y="404"/>
                  </a:lnTo>
                  <a:lnTo>
                    <a:pt x="602" y="407"/>
                  </a:lnTo>
                  <a:lnTo>
                    <a:pt x="590" y="409"/>
                  </a:lnTo>
                  <a:lnTo>
                    <a:pt x="579" y="407"/>
                  </a:lnTo>
                  <a:lnTo>
                    <a:pt x="569" y="404"/>
                  </a:lnTo>
                  <a:lnTo>
                    <a:pt x="560" y="400"/>
                  </a:lnTo>
                  <a:lnTo>
                    <a:pt x="551" y="393"/>
                  </a:lnTo>
                  <a:lnTo>
                    <a:pt x="544" y="385"/>
                  </a:lnTo>
                  <a:lnTo>
                    <a:pt x="540" y="376"/>
                  </a:lnTo>
                  <a:lnTo>
                    <a:pt x="536" y="366"/>
                  </a:lnTo>
                  <a:lnTo>
                    <a:pt x="535" y="355"/>
                  </a:lnTo>
                  <a:lnTo>
                    <a:pt x="536" y="345"/>
                  </a:lnTo>
                  <a:lnTo>
                    <a:pt x="539" y="336"/>
                  </a:lnTo>
                  <a:lnTo>
                    <a:pt x="542" y="328"/>
                  </a:lnTo>
                  <a:lnTo>
                    <a:pt x="547" y="320"/>
                  </a:lnTo>
                  <a:lnTo>
                    <a:pt x="545" y="315"/>
                  </a:lnTo>
                  <a:lnTo>
                    <a:pt x="545" y="311"/>
                  </a:lnTo>
                  <a:lnTo>
                    <a:pt x="544" y="308"/>
                  </a:lnTo>
                  <a:lnTo>
                    <a:pt x="544" y="303"/>
                  </a:lnTo>
                  <a:lnTo>
                    <a:pt x="544" y="297"/>
                  </a:lnTo>
                  <a:lnTo>
                    <a:pt x="545" y="293"/>
                  </a:lnTo>
                  <a:lnTo>
                    <a:pt x="547" y="287"/>
                  </a:lnTo>
                  <a:lnTo>
                    <a:pt x="549" y="283"/>
                  </a:lnTo>
                  <a:lnTo>
                    <a:pt x="545" y="277"/>
                  </a:lnTo>
                  <a:lnTo>
                    <a:pt x="544" y="271"/>
                  </a:lnTo>
                  <a:lnTo>
                    <a:pt x="542" y="264"/>
                  </a:lnTo>
                  <a:lnTo>
                    <a:pt x="542" y="257"/>
                  </a:lnTo>
                  <a:lnTo>
                    <a:pt x="542" y="256"/>
                  </a:lnTo>
                  <a:lnTo>
                    <a:pt x="542" y="254"/>
                  </a:lnTo>
                  <a:lnTo>
                    <a:pt x="542" y="253"/>
                  </a:lnTo>
                  <a:lnTo>
                    <a:pt x="542" y="251"/>
                  </a:lnTo>
                  <a:lnTo>
                    <a:pt x="466" y="438"/>
                  </a:lnTo>
                  <a:lnTo>
                    <a:pt x="378" y="239"/>
                  </a:lnTo>
                  <a:lnTo>
                    <a:pt x="376" y="240"/>
                  </a:lnTo>
                  <a:lnTo>
                    <a:pt x="375" y="240"/>
                  </a:lnTo>
                  <a:lnTo>
                    <a:pt x="373" y="241"/>
                  </a:lnTo>
                  <a:lnTo>
                    <a:pt x="370" y="241"/>
                  </a:lnTo>
                  <a:lnTo>
                    <a:pt x="371" y="246"/>
                  </a:lnTo>
                  <a:lnTo>
                    <a:pt x="371" y="249"/>
                  </a:lnTo>
                  <a:lnTo>
                    <a:pt x="373" y="253"/>
                  </a:lnTo>
                  <a:lnTo>
                    <a:pt x="373" y="257"/>
                  </a:lnTo>
                  <a:lnTo>
                    <a:pt x="373" y="264"/>
                  </a:lnTo>
                  <a:lnTo>
                    <a:pt x="371" y="271"/>
                  </a:lnTo>
                  <a:lnTo>
                    <a:pt x="369" y="277"/>
                  </a:lnTo>
                  <a:lnTo>
                    <a:pt x="366" y="283"/>
                  </a:lnTo>
                  <a:lnTo>
                    <a:pt x="367" y="287"/>
                  </a:lnTo>
                  <a:lnTo>
                    <a:pt x="368" y="293"/>
                  </a:lnTo>
                  <a:lnTo>
                    <a:pt x="369" y="297"/>
                  </a:lnTo>
                  <a:lnTo>
                    <a:pt x="369" y="303"/>
                  </a:lnTo>
                  <a:lnTo>
                    <a:pt x="369" y="308"/>
                  </a:lnTo>
                  <a:lnTo>
                    <a:pt x="369" y="311"/>
                  </a:lnTo>
                  <a:lnTo>
                    <a:pt x="368" y="315"/>
                  </a:lnTo>
                  <a:lnTo>
                    <a:pt x="367" y="320"/>
                  </a:lnTo>
                  <a:lnTo>
                    <a:pt x="373" y="328"/>
                  </a:lnTo>
                  <a:lnTo>
                    <a:pt x="376" y="336"/>
                  </a:lnTo>
                  <a:lnTo>
                    <a:pt x="378" y="345"/>
                  </a:lnTo>
                  <a:lnTo>
                    <a:pt x="379" y="355"/>
                  </a:lnTo>
                  <a:lnTo>
                    <a:pt x="378" y="366"/>
                  </a:lnTo>
                  <a:lnTo>
                    <a:pt x="375" y="376"/>
                  </a:lnTo>
                  <a:lnTo>
                    <a:pt x="370" y="385"/>
                  </a:lnTo>
                  <a:lnTo>
                    <a:pt x="364" y="393"/>
                  </a:lnTo>
                  <a:lnTo>
                    <a:pt x="355" y="400"/>
                  </a:lnTo>
                  <a:lnTo>
                    <a:pt x="346" y="404"/>
                  </a:lnTo>
                  <a:lnTo>
                    <a:pt x="335" y="407"/>
                  </a:lnTo>
                  <a:lnTo>
                    <a:pt x="324" y="409"/>
                  </a:lnTo>
                  <a:lnTo>
                    <a:pt x="313" y="407"/>
                  </a:lnTo>
                  <a:lnTo>
                    <a:pt x="303" y="404"/>
                  </a:lnTo>
                  <a:lnTo>
                    <a:pt x="294" y="400"/>
                  </a:lnTo>
                  <a:lnTo>
                    <a:pt x="285" y="393"/>
                  </a:lnTo>
                  <a:lnTo>
                    <a:pt x="278" y="385"/>
                  </a:lnTo>
                  <a:lnTo>
                    <a:pt x="274" y="376"/>
                  </a:lnTo>
                  <a:lnTo>
                    <a:pt x="270" y="366"/>
                  </a:lnTo>
                  <a:lnTo>
                    <a:pt x="269" y="355"/>
                  </a:lnTo>
                  <a:lnTo>
                    <a:pt x="269" y="350"/>
                  </a:lnTo>
                  <a:lnTo>
                    <a:pt x="270" y="346"/>
                  </a:lnTo>
                  <a:lnTo>
                    <a:pt x="270" y="341"/>
                  </a:lnTo>
                  <a:lnTo>
                    <a:pt x="271" y="338"/>
                  </a:lnTo>
                  <a:lnTo>
                    <a:pt x="267" y="331"/>
                  </a:lnTo>
                  <a:lnTo>
                    <a:pt x="264" y="323"/>
                  </a:lnTo>
                  <a:lnTo>
                    <a:pt x="261" y="314"/>
                  </a:lnTo>
                  <a:lnTo>
                    <a:pt x="260" y="306"/>
                  </a:lnTo>
                  <a:lnTo>
                    <a:pt x="248" y="318"/>
                  </a:lnTo>
                  <a:lnTo>
                    <a:pt x="237" y="329"/>
                  </a:lnTo>
                  <a:lnTo>
                    <a:pt x="225" y="340"/>
                  </a:lnTo>
                  <a:lnTo>
                    <a:pt x="215" y="351"/>
                  </a:lnTo>
                  <a:lnTo>
                    <a:pt x="205" y="364"/>
                  </a:lnTo>
                  <a:lnTo>
                    <a:pt x="196" y="375"/>
                  </a:lnTo>
                  <a:lnTo>
                    <a:pt x="188" y="386"/>
                  </a:lnTo>
                  <a:lnTo>
                    <a:pt x="181" y="397"/>
                  </a:lnTo>
                  <a:lnTo>
                    <a:pt x="142" y="262"/>
                  </a:lnTo>
                  <a:lnTo>
                    <a:pt x="126" y="271"/>
                  </a:lnTo>
                  <a:lnTo>
                    <a:pt x="118" y="242"/>
                  </a:lnTo>
                  <a:lnTo>
                    <a:pt x="120" y="239"/>
                  </a:lnTo>
                  <a:lnTo>
                    <a:pt x="126" y="231"/>
                  </a:lnTo>
                  <a:lnTo>
                    <a:pt x="132" y="222"/>
                  </a:lnTo>
                  <a:lnTo>
                    <a:pt x="138" y="214"/>
                  </a:lnTo>
                  <a:lnTo>
                    <a:pt x="140" y="209"/>
                  </a:lnTo>
                  <a:lnTo>
                    <a:pt x="141" y="203"/>
                  </a:lnTo>
                  <a:lnTo>
                    <a:pt x="141" y="199"/>
                  </a:lnTo>
                  <a:lnTo>
                    <a:pt x="140" y="193"/>
                  </a:lnTo>
                  <a:lnTo>
                    <a:pt x="138" y="186"/>
                  </a:lnTo>
                  <a:lnTo>
                    <a:pt x="136" y="177"/>
                  </a:lnTo>
                  <a:lnTo>
                    <a:pt x="135" y="170"/>
                  </a:lnTo>
                  <a:lnTo>
                    <a:pt x="133" y="166"/>
                  </a:lnTo>
                  <a:lnTo>
                    <a:pt x="122" y="165"/>
                  </a:lnTo>
                  <a:lnTo>
                    <a:pt x="158" y="75"/>
                  </a:lnTo>
                  <a:lnTo>
                    <a:pt x="168" y="80"/>
                  </a:lnTo>
                  <a:lnTo>
                    <a:pt x="166" y="84"/>
                  </a:lnTo>
                  <a:lnTo>
                    <a:pt x="178" y="89"/>
                  </a:lnTo>
                  <a:lnTo>
                    <a:pt x="179" y="84"/>
                  </a:lnTo>
                  <a:lnTo>
                    <a:pt x="190" y="88"/>
                  </a:lnTo>
                  <a:lnTo>
                    <a:pt x="187" y="93"/>
                  </a:lnTo>
                  <a:lnTo>
                    <a:pt x="200" y="98"/>
                  </a:lnTo>
                  <a:lnTo>
                    <a:pt x="223" y="39"/>
                  </a:lnTo>
                  <a:lnTo>
                    <a:pt x="211" y="35"/>
                  </a:lnTo>
                  <a:lnTo>
                    <a:pt x="207" y="44"/>
                  </a:lnTo>
                  <a:lnTo>
                    <a:pt x="197" y="39"/>
                  </a:lnTo>
                  <a:lnTo>
                    <a:pt x="201" y="31"/>
                  </a:lnTo>
                  <a:lnTo>
                    <a:pt x="188" y="26"/>
                  </a:lnTo>
                  <a:lnTo>
                    <a:pt x="185" y="35"/>
                  </a:lnTo>
                  <a:lnTo>
                    <a:pt x="155" y="22"/>
                  </a:lnTo>
                  <a:lnTo>
                    <a:pt x="158" y="13"/>
                  </a:lnTo>
                  <a:lnTo>
                    <a:pt x="146" y="9"/>
                  </a:lnTo>
                  <a:lnTo>
                    <a:pt x="142" y="17"/>
                  </a:lnTo>
                  <a:lnTo>
                    <a:pt x="132" y="13"/>
                  </a:lnTo>
                  <a:lnTo>
                    <a:pt x="136" y="4"/>
                  </a:lnTo>
                  <a:lnTo>
                    <a:pt x="123" y="0"/>
                  </a:lnTo>
                  <a:lnTo>
                    <a:pt x="100" y="57"/>
                  </a:lnTo>
                  <a:lnTo>
                    <a:pt x="112" y="63"/>
                  </a:lnTo>
                  <a:lnTo>
                    <a:pt x="114" y="57"/>
                  </a:lnTo>
                  <a:lnTo>
                    <a:pt x="124" y="62"/>
                  </a:lnTo>
                  <a:lnTo>
                    <a:pt x="122" y="66"/>
                  </a:lnTo>
                  <a:lnTo>
                    <a:pt x="135" y="72"/>
                  </a:lnTo>
                  <a:lnTo>
                    <a:pt x="137" y="66"/>
                  </a:lnTo>
                  <a:lnTo>
                    <a:pt x="149" y="72"/>
                  </a:lnTo>
                  <a:lnTo>
                    <a:pt x="113" y="162"/>
                  </a:lnTo>
                  <a:lnTo>
                    <a:pt x="106" y="156"/>
                  </a:lnTo>
                  <a:lnTo>
                    <a:pt x="99" y="149"/>
                  </a:lnTo>
                  <a:lnTo>
                    <a:pt x="92" y="144"/>
                  </a:lnTo>
                  <a:lnTo>
                    <a:pt x="87" y="143"/>
                  </a:lnTo>
                  <a:lnTo>
                    <a:pt x="83" y="145"/>
                  </a:lnTo>
                  <a:lnTo>
                    <a:pt x="78" y="148"/>
                  </a:lnTo>
                  <a:lnTo>
                    <a:pt x="74" y="152"/>
                  </a:lnTo>
                  <a:lnTo>
                    <a:pt x="73" y="153"/>
                  </a:lnTo>
                  <a:lnTo>
                    <a:pt x="75" y="161"/>
                  </a:lnTo>
                  <a:lnTo>
                    <a:pt x="57" y="171"/>
                  </a:lnTo>
                  <a:lnTo>
                    <a:pt x="63" y="183"/>
                  </a:lnTo>
                  <a:lnTo>
                    <a:pt x="62" y="183"/>
                  </a:lnTo>
                  <a:lnTo>
                    <a:pt x="58" y="184"/>
                  </a:lnTo>
                  <a:lnTo>
                    <a:pt x="54" y="186"/>
                  </a:lnTo>
                  <a:lnTo>
                    <a:pt x="50" y="190"/>
                  </a:lnTo>
                  <a:lnTo>
                    <a:pt x="49" y="193"/>
                  </a:lnTo>
                  <a:lnTo>
                    <a:pt x="50" y="196"/>
                  </a:lnTo>
                  <a:lnTo>
                    <a:pt x="51" y="200"/>
                  </a:lnTo>
                  <a:lnTo>
                    <a:pt x="51" y="201"/>
                  </a:lnTo>
                  <a:lnTo>
                    <a:pt x="50" y="201"/>
                  </a:lnTo>
                  <a:lnTo>
                    <a:pt x="49" y="202"/>
                  </a:lnTo>
                  <a:lnTo>
                    <a:pt x="48" y="204"/>
                  </a:lnTo>
                  <a:lnTo>
                    <a:pt x="47" y="207"/>
                  </a:lnTo>
                  <a:lnTo>
                    <a:pt x="47" y="211"/>
                  </a:lnTo>
                  <a:lnTo>
                    <a:pt x="47" y="219"/>
                  </a:lnTo>
                  <a:lnTo>
                    <a:pt x="48" y="229"/>
                  </a:lnTo>
                  <a:lnTo>
                    <a:pt x="51" y="240"/>
                  </a:lnTo>
                  <a:lnTo>
                    <a:pt x="55" y="246"/>
                  </a:lnTo>
                  <a:lnTo>
                    <a:pt x="60" y="251"/>
                  </a:lnTo>
                  <a:lnTo>
                    <a:pt x="66" y="256"/>
                  </a:lnTo>
                  <a:lnTo>
                    <a:pt x="72" y="260"/>
                  </a:lnTo>
                  <a:lnTo>
                    <a:pt x="77" y="264"/>
                  </a:lnTo>
                  <a:lnTo>
                    <a:pt x="83" y="266"/>
                  </a:lnTo>
                  <a:lnTo>
                    <a:pt x="86" y="267"/>
                  </a:lnTo>
                  <a:lnTo>
                    <a:pt x="87" y="268"/>
                  </a:lnTo>
                  <a:lnTo>
                    <a:pt x="93" y="286"/>
                  </a:lnTo>
                  <a:lnTo>
                    <a:pt x="0" y="330"/>
                  </a:lnTo>
                  <a:lnTo>
                    <a:pt x="56" y="487"/>
                  </a:lnTo>
                  <a:lnTo>
                    <a:pt x="132" y="487"/>
                  </a:lnTo>
                  <a:lnTo>
                    <a:pt x="759" y="487"/>
                  </a:lnTo>
                  <a:lnTo>
                    <a:pt x="758" y="483"/>
                  </a:lnTo>
                  <a:lnTo>
                    <a:pt x="753" y="469"/>
                  </a:lnTo>
                  <a:lnTo>
                    <a:pt x="746" y="449"/>
                  </a:lnTo>
                  <a:lnTo>
                    <a:pt x="736" y="423"/>
                  </a:lnTo>
                  <a:lnTo>
                    <a:pt x="723" y="394"/>
                  </a:lnTo>
                  <a:lnTo>
                    <a:pt x="704" y="363"/>
                  </a:lnTo>
                  <a:lnTo>
                    <a:pt x="681" y="331"/>
                  </a:lnTo>
                  <a:lnTo>
                    <a:pt x="654" y="301"/>
                  </a:lnTo>
                  <a:close/>
                </a:path>
              </a:pathLst>
            </a:custGeom>
            <a:solidFill>
              <a:schemeClr val="bg1"/>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6" name="Freeform 31"/>
            <p:cNvSpPr>
              <a:spLocks/>
            </p:cNvSpPr>
            <p:nvPr/>
          </p:nvSpPr>
          <p:spPr bwMode="auto">
            <a:xfrm>
              <a:off x="2882" y="1827"/>
              <a:ext cx="365" cy="381"/>
            </a:xfrm>
            <a:custGeom>
              <a:avLst/>
              <a:gdLst>
                <a:gd name="T0" fmla="*/ 357 w 365"/>
                <a:gd name="T1" fmla="*/ 269 h 381"/>
                <a:gd name="T2" fmla="*/ 362 w 365"/>
                <a:gd name="T3" fmla="*/ 237 h 381"/>
                <a:gd name="T4" fmla="*/ 355 w 365"/>
                <a:gd name="T5" fmla="*/ 205 h 381"/>
                <a:gd name="T6" fmla="*/ 342 w 365"/>
                <a:gd name="T7" fmla="*/ 163 h 381"/>
                <a:gd name="T8" fmla="*/ 337 w 365"/>
                <a:gd name="T9" fmla="*/ 139 h 381"/>
                <a:gd name="T10" fmla="*/ 315 w 365"/>
                <a:gd name="T11" fmla="*/ 100 h 381"/>
                <a:gd name="T12" fmla="*/ 312 w 365"/>
                <a:gd name="T13" fmla="*/ 77 h 381"/>
                <a:gd name="T14" fmla="*/ 273 w 365"/>
                <a:gd name="T15" fmla="*/ 27 h 381"/>
                <a:gd name="T16" fmla="*/ 186 w 365"/>
                <a:gd name="T17" fmla="*/ 0 h 381"/>
                <a:gd name="T18" fmla="*/ 104 w 365"/>
                <a:gd name="T19" fmla="*/ 24 h 381"/>
                <a:gd name="T20" fmla="*/ 57 w 365"/>
                <a:gd name="T21" fmla="*/ 71 h 381"/>
                <a:gd name="T22" fmla="*/ 49 w 365"/>
                <a:gd name="T23" fmla="*/ 100 h 381"/>
                <a:gd name="T24" fmla="*/ 28 w 365"/>
                <a:gd name="T25" fmla="*/ 139 h 381"/>
                <a:gd name="T26" fmla="*/ 22 w 365"/>
                <a:gd name="T27" fmla="*/ 163 h 381"/>
                <a:gd name="T28" fmla="*/ 11 w 365"/>
                <a:gd name="T29" fmla="*/ 205 h 381"/>
                <a:gd name="T30" fmla="*/ 2 w 365"/>
                <a:gd name="T31" fmla="*/ 237 h 381"/>
                <a:gd name="T32" fmla="*/ 8 w 365"/>
                <a:gd name="T33" fmla="*/ 269 h 381"/>
                <a:gd name="T34" fmla="*/ 1 w 365"/>
                <a:gd name="T35" fmla="*/ 301 h 381"/>
                <a:gd name="T36" fmla="*/ 10 w 365"/>
                <a:gd name="T37" fmla="*/ 332 h 381"/>
                <a:gd name="T38" fmla="*/ 16 w 365"/>
                <a:gd name="T39" fmla="*/ 363 h 381"/>
                <a:gd name="T40" fmla="*/ 48 w 365"/>
                <a:gd name="T41" fmla="*/ 381 h 381"/>
                <a:gd name="T42" fmla="*/ 82 w 365"/>
                <a:gd name="T43" fmla="*/ 363 h 381"/>
                <a:gd name="T44" fmla="*/ 85 w 365"/>
                <a:gd name="T45" fmla="*/ 325 h 381"/>
                <a:gd name="T46" fmla="*/ 80 w 365"/>
                <a:gd name="T47" fmla="*/ 298 h 381"/>
                <a:gd name="T48" fmla="*/ 73 w 365"/>
                <a:gd name="T49" fmla="*/ 271 h 381"/>
                <a:gd name="T50" fmla="*/ 81 w 365"/>
                <a:gd name="T51" fmla="*/ 240 h 381"/>
                <a:gd name="T52" fmla="*/ 85 w 365"/>
                <a:gd name="T53" fmla="*/ 210 h 381"/>
                <a:gd name="T54" fmla="*/ 86 w 365"/>
                <a:gd name="T55" fmla="*/ 179 h 381"/>
                <a:gd name="T56" fmla="*/ 104 w 365"/>
                <a:gd name="T57" fmla="*/ 155 h 381"/>
                <a:gd name="T58" fmla="*/ 104 w 365"/>
                <a:gd name="T59" fmla="*/ 190 h 381"/>
                <a:gd name="T60" fmla="*/ 137 w 365"/>
                <a:gd name="T61" fmla="*/ 256 h 381"/>
                <a:gd name="T62" fmla="*/ 177 w 365"/>
                <a:gd name="T63" fmla="*/ 293 h 381"/>
                <a:gd name="T64" fmla="*/ 212 w 365"/>
                <a:gd name="T65" fmla="*/ 284 h 381"/>
                <a:gd name="T66" fmla="*/ 249 w 365"/>
                <a:gd name="T67" fmla="*/ 245 h 381"/>
                <a:gd name="T68" fmla="*/ 270 w 365"/>
                <a:gd name="T69" fmla="*/ 186 h 381"/>
                <a:gd name="T70" fmla="*/ 227 w 365"/>
                <a:gd name="T71" fmla="*/ 204 h 381"/>
                <a:gd name="T72" fmla="*/ 197 w 365"/>
                <a:gd name="T73" fmla="*/ 185 h 381"/>
                <a:gd name="T74" fmla="*/ 218 w 365"/>
                <a:gd name="T75" fmla="*/ 226 h 381"/>
                <a:gd name="T76" fmla="*/ 183 w 365"/>
                <a:gd name="T77" fmla="*/ 182 h 381"/>
                <a:gd name="T78" fmla="*/ 167 w 365"/>
                <a:gd name="T79" fmla="*/ 198 h 381"/>
                <a:gd name="T80" fmla="*/ 122 w 365"/>
                <a:gd name="T81" fmla="*/ 191 h 381"/>
                <a:gd name="T82" fmla="*/ 144 w 365"/>
                <a:gd name="T83" fmla="*/ 167 h 381"/>
                <a:gd name="T84" fmla="*/ 169 w 365"/>
                <a:gd name="T85" fmla="*/ 174 h 381"/>
                <a:gd name="T86" fmla="*/ 179 w 365"/>
                <a:gd name="T87" fmla="*/ 178 h 381"/>
                <a:gd name="T88" fmla="*/ 195 w 365"/>
                <a:gd name="T89" fmla="*/ 177 h 381"/>
                <a:gd name="T90" fmla="*/ 203 w 365"/>
                <a:gd name="T91" fmla="*/ 176 h 381"/>
                <a:gd name="T92" fmla="*/ 242 w 365"/>
                <a:gd name="T93" fmla="*/ 146 h 381"/>
                <a:gd name="T94" fmla="*/ 227 w 365"/>
                <a:gd name="T95" fmla="*/ 167 h 381"/>
                <a:gd name="T96" fmla="*/ 255 w 365"/>
                <a:gd name="T97" fmla="*/ 186 h 381"/>
                <a:gd name="T98" fmla="*/ 270 w 365"/>
                <a:gd name="T99" fmla="*/ 183 h 381"/>
                <a:gd name="T100" fmla="*/ 270 w 365"/>
                <a:gd name="T101" fmla="*/ 171 h 381"/>
                <a:gd name="T102" fmla="*/ 278 w 365"/>
                <a:gd name="T103" fmla="*/ 173 h 381"/>
                <a:gd name="T104" fmla="*/ 276 w 365"/>
                <a:gd name="T105" fmla="*/ 194 h 381"/>
                <a:gd name="T106" fmla="*/ 287 w 365"/>
                <a:gd name="T107" fmla="*/ 229 h 381"/>
                <a:gd name="T108" fmla="*/ 286 w 365"/>
                <a:gd name="T109" fmla="*/ 259 h 381"/>
                <a:gd name="T110" fmla="*/ 285 w 365"/>
                <a:gd name="T111" fmla="*/ 287 h 381"/>
                <a:gd name="T112" fmla="*/ 289 w 365"/>
                <a:gd name="T113" fmla="*/ 311 h 381"/>
                <a:gd name="T114" fmla="*/ 277 w 365"/>
                <a:gd name="T115" fmla="*/ 350 h 381"/>
                <a:gd name="T116" fmla="*/ 301 w 365"/>
                <a:gd name="T117" fmla="*/ 378 h 381"/>
                <a:gd name="T118" fmla="*/ 338 w 365"/>
                <a:gd name="T119" fmla="*/ 374 h 381"/>
                <a:gd name="T120" fmla="*/ 356 w 365"/>
                <a:gd name="T121" fmla="*/ 342 h 381"/>
                <a:gd name="T122" fmla="*/ 358 w 365"/>
                <a:gd name="T123" fmla="*/ 317 h 3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65" h="381">
                  <a:moveTo>
                    <a:pt x="365" y="293"/>
                  </a:moveTo>
                  <a:lnTo>
                    <a:pt x="365" y="287"/>
                  </a:lnTo>
                  <a:lnTo>
                    <a:pt x="362" y="280"/>
                  </a:lnTo>
                  <a:lnTo>
                    <a:pt x="360" y="274"/>
                  </a:lnTo>
                  <a:lnTo>
                    <a:pt x="357" y="269"/>
                  </a:lnTo>
                  <a:lnTo>
                    <a:pt x="360" y="263"/>
                  </a:lnTo>
                  <a:lnTo>
                    <a:pt x="362" y="258"/>
                  </a:lnTo>
                  <a:lnTo>
                    <a:pt x="364" y="252"/>
                  </a:lnTo>
                  <a:lnTo>
                    <a:pt x="364" y="245"/>
                  </a:lnTo>
                  <a:lnTo>
                    <a:pt x="362" y="237"/>
                  </a:lnTo>
                  <a:lnTo>
                    <a:pt x="360" y="228"/>
                  </a:lnTo>
                  <a:lnTo>
                    <a:pt x="356" y="222"/>
                  </a:lnTo>
                  <a:lnTo>
                    <a:pt x="350" y="215"/>
                  </a:lnTo>
                  <a:lnTo>
                    <a:pt x="352" y="210"/>
                  </a:lnTo>
                  <a:lnTo>
                    <a:pt x="355" y="205"/>
                  </a:lnTo>
                  <a:lnTo>
                    <a:pt x="356" y="199"/>
                  </a:lnTo>
                  <a:lnTo>
                    <a:pt x="356" y="194"/>
                  </a:lnTo>
                  <a:lnTo>
                    <a:pt x="355" y="181"/>
                  </a:lnTo>
                  <a:lnTo>
                    <a:pt x="349" y="171"/>
                  </a:lnTo>
                  <a:lnTo>
                    <a:pt x="342" y="163"/>
                  </a:lnTo>
                  <a:lnTo>
                    <a:pt x="332" y="157"/>
                  </a:lnTo>
                  <a:lnTo>
                    <a:pt x="334" y="152"/>
                  </a:lnTo>
                  <a:lnTo>
                    <a:pt x="335" y="148"/>
                  </a:lnTo>
                  <a:lnTo>
                    <a:pt x="337" y="143"/>
                  </a:lnTo>
                  <a:lnTo>
                    <a:pt x="337" y="139"/>
                  </a:lnTo>
                  <a:lnTo>
                    <a:pt x="335" y="127"/>
                  </a:lnTo>
                  <a:lnTo>
                    <a:pt x="331" y="117"/>
                  </a:lnTo>
                  <a:lnTo>
                    <a:pt x="324" y="109"/>
                  </a:lnTo>
                  <a:lnTo>
                    <a:pt x="315" y="103"/>
                  </a:lnTo>
                  <a:lnTo>
                    <a:pt x="315" y="100"/>
                  </a:lnTo>
                  <a:lnTo>
                    <a:pt x="316" y="98"/>
                  </a:lnTo>
                  <a:lnTo>
                    <a:pt x="316" y="97"/>
                  </a:lnTo>
                  <a:lnTo>
                    <a:pt x="316" y="95"/>
                  </a:lnTo>
                  <a:lnTo>
                    <a:pt x="315" y="86"/>
                  </a:lnTo>
                  <a:lnTo>
                    <a:pt x="312" y="77"/>
                  </a:lnTo>
                  <a:lnTo>
                    <a:pt x="307" y="70"/>
                  </a:lnTo>
                  <a:lnTo>
                    <a:pt x="301" y="63"/>
                  </a:lnTo>
                  <a:lnTo>
                    <a:pt x="294" y="50"/>
                  </a:lnTo>
                  <a:lnTo>
                    <a:pt x="285" y="39"/>
                  </a:lnTo>
                  <a:lnTo>
                    <a:pt x="273" y="27"/>
                  </a:lnTo>
                  <a:lnTo>
                    <a:pt x="259" y="18"/>
                  </a:lnTo>
                  <a:lnTo>
                    <a:pt x="243" y="11"/>
                  </a:lnTo>
                  <a:lnTo>
                    <a:pt x="225" y="5"/>
                  </a:lnTo>
                  <a:lnTo>
                    <a:pt x="206" y="2"/>
                  </a:lnTo>
                  <a:lnTo>
                    <a:pt x="186" y="0"/>
                  </a:lnTo>
                  <a:lnTo>
                    <a:pt x="167" y="2"/>
                  </a:lnTo>
                  <a:lnTo>
                    <a:pt x="150" y="5"/>
                  </a:lnTo>
                  <a:lnTo>
                    <a:pt x="133" y="9"/>
                  </a:lnTo>
                  <a:lnTo>
                    <a:pt x="118" y="16"/>
                  </a:lnTo>
                  <a:lnTo>
                    <a:pt x="104" y="24"/>
                  </a:lnTo>
                  <a:lnTo>
                    <a:pt x="93" y="34"/>
                  </a:lnTo>
                  <a:lnTo>
                    <a:pt x="83" y="45"/>
                  </a:lnTo>
                  <a:lnTo>
                    <a:pt x="76" y="57"/>
                  </a:lnTo>
                  <a:lnTo>
                    <a:pt x="65" y="62"/>
                  </a:lnTo>
                  <a:lnTo>
                    <a:pt x="57" y="71"/>
                  </a:lnTo>
                  <a:lnTo>
                    <a:pt x="51" y="82"/>
                  </a:lnTo>
                  <a:lnTo>
                    <a:pt x="49" y="95"/>
                  </a:lnTo>
                  <a:lnTo>
                    <a:pt x="49" y="97"/>
                  </a:lnTo>
                  <a:lnTo>
                    <a:pt x="49" y="98"/>
                  </a:lnTo>
                  <a:lnTo>
                    <a:pt x="49" y="100"/>
                  </a:lnTo>
                  <a:lnTo>
                    <a:pt x="49" y="103"/>
                  </a:lnTo>
                  <a:lnTo>
                    <a:pt x="40" y="109"/>
                  </a:lnTo>
                  <a:lnTo>
                    <a:pt x="34" y="117"/>
                  </a:lnTo>
                  <a:lnTo>
                    <a:pt x="29" y="127"/>
                  </a:lnTo>
                  <a:lnTo>
                    <a:pt x="28" y="139"/>
                  </a:lnTo>
                  <a:lnTo>
                    <a:pt x="28" y="143"/>
                  </a:lnTo>
                  <a:lnTo>
                    <a:pt x="29" y="148"/>
                  </a:lnTo>
                  <a:lnTo>
                    <a:pt x="30" y="152"/>
                  </a:lnTo>
                  <a:lnTo>
                    <a:pt x="32" y="157"/>
                  </a:lnTo>
                  <a:lnTo>
                    <a:pt x="22" y="163"/>
                  </a:lnTo>
                  <a:lnTo>
                    <a:pt x="16" y="171"/>
                  </a:lnTo>
                  <a:lnTo>
                    <a:pt x="10" y="181"/>
                  </a:lnTo>
                  <a:lnTo>
                    <a:pt x="9" y="194"/>
                  </a:lnTo>
                  <a:lnTo>
                    <a:pt x="9" y="199"/>
                  </a:lnTo>
                  <a:lnTo>
                    <a:pt x="11" y="205"/>
                  </a:lnTo>
                  <a:lnTo>
                    <a:pt x="12" y="210"/>
                  </a:lnTo>
                  <a:lnTo>
                    <a:pt x="16" y="215"/>
                  </a:lnTo>
                  <a:lnTo>
                    <a:pt x="10" y="222"/>
                  </a:lnTo>
                  <a:lnTo>
                    <a:pt x="5" y="228"/>
                  </a:lnTo>
                  <a:lnTo>
                    <a:pt x="2" y="237"/>
                  </a:lnTo>
                  <a:lnTo>
                    <a:pt x="1" y="245"/>
                  </a:lnTo>
                  <a:lnTo>
                    <a:pt x="1" y="252"/>
                  </a:lnTo>
                  <a:lnTo>
                    <a:pt x="3" y="258"/>
                  </a:lnTo>
                  <a:lnTo>
                    <a:pt x="4" y="263"/>
                  </a:lnTo>
                  <a:lnTo>
                    <a:pt x="8" y="269"/>
                  </a:lnTo>
                  <a:lnTo>
                    <a:pt x="4" y="274"/>
                  </a:lnTo>
                  <a:lnTo>
                    <a:pt x="2" y="280"/>
                  </a:lnTo>
                  <a:lnTo>
                    <a:pt x="1" y="287"/>
                  </a:lnTo>
                  <a:lnTo>
                    <a:pt x="0" y="293"/>
                  </a:lnTo>
                  <a:lnTo>
                    <a:pt x="1" y="301"/>
                  </a:lnTo>
                  <a:lnTo>
                    <a:pt x="3" y="309"/>
                  </a:lnTo>
                  <a:lnTo>
                    <a:pt x="8" y="317"/>
                  </a:lnTo>
                  <a:lnTo>
                    <a:pt x="13" y="323"/>
                  </a:lnTo>
                  <a:lnTo>
                    <a:pt x="11" y="327"/>
                  </a:lnTo>
                  <a:lnTo>
                    <a:pt x="10" y="332"/>
                  </a:lnTo>
                  <a:lnTo>
                    <a:pt x="9" y="337"/>
                  </a:lnTo>
                  <a:lnTo>
                    <a:pt x="9" y="342"/>
                  </a:lnTo>
                  <a:lnTo>
                    <a:pt x="10" y="350"/>
                  </a:lnTo>
                  <a:lnTo>
                    <a:pt x="12" y="356"/>
                  </a:lnTo>
                  <a:lnTo>
                    <a:pt x="16" y="363"/>
                  </a:lnTo>
                  <a:lnTo>
                    <a:pt x="20" y="370"/>
                  </a:lnTo>
                  <a:lnTo>
                    <a:pt x="27" y="374"/>
                  </a:lnTo>
                  <a:lnTo>
                    <a:pt x="34" y="378"/>
                  </a:lnTo>
                  <a:lnTo>
                    <a:pt x="40" y="380"/>
                  </a:lnTo>
                  <a:lnTo>
                    <a:pt x="48" y="381"/>
                  </a:lnTo>
                  <a:lnTo>
                    <a:pt x="56" y="380"/>
                  </a:lnTo>
                  <a:lnTo>
                    <a:pt x="64" y="378"/>
                  </a:lnTo>
                  <a:lnTo>
                    <a:pt x="71" y="374"/>
                  </a:lnTo>
                  <a:lnTo>
                    <a:pt x="77" y="370"/>
                  </a:lnTo>
                  <a:lnTo>
                    <a:pt x="82" y="363"/>
                  </a:lnTo>
                  <a:lnTo>
                    <a:pt x="85" y="356"/>
                  </a:lnTo>
                  <a:lnTo>
                    <a:pt x="87" y="350"/>
                  </a:lnTo>
                  <a:lnTo>
                    <a:pt x="89" y="342"/>
                  </a:lnTo>
                  <a:lnTo>
                    <a:pt x="87" y="333"/>
                  </a:lnTo>
                  <a:lnTo>
                    <a:pt x="85" y="325"/>
                  </a:lnTo>
                  <a:lnTo>
                    <a:pt x="81" y="318"/>
                  </a:lnTo>
                  <a:lnTo>
                    <a:pt x="75" y="311"/>
                  </a:lnTo>
                  <a:lnTo>
                    <a:pt x="77" y="307"/>
                  </a:lnTo>
                  <a:lnTo>
                    <a:pt x="78" y="302"/>
                  </a:lnTo>
                  <a:lnTo>
                    <a:pt x="80" y="298"/>
                  </a:lnTo>
                  <a:lnTo>
                    <a:pt x="80" y="293"/>
                  </a:lnTo>
                  <a:lnTo>
                    <a:pt x="80" y="287"/>
                  </a:lnTo>
                  <a:lnTo>
                    <a:pt x="78" y="281"/>
                  </a:lnTo>
                  <a:lnTo>
                    <a:pt x="76" y="275"/>
                  </a:lnTo>
                  <a:lnTo>
                    <a:pt x="73" y="271"/>
                  </a:lnTo>
                  <a:lnTo>
                    <a:pt x="76" y="265"/>
                  </a:lnTo>
                  <a:lnTo>
                    <a:pt x="80" y="259"/>
                  </a:lnTo>
                  <a:lnTo>
                    <a:pt x="81" y="252"/>
                  </a:lnTo>
                  <a:lnTo>
                    <a:pt x="82" y="245"/>
                  </a:lnTo>
                  <a:lnTo>
                    <a:pt x="81" y="240"/>
                  </a:lnTo>
                  <a:lnTo>
                    <a:pt x="80" y="234"/>
                  </a:lnTo>
                  <a:lnTo>
                    <a:pt x="77" y="229"/>
                  </a:lnTo>
                  <a:lnTo>
                    <a:pt x="75" y="224"/>
                  </a:lnTo>
                  <a:lnTo>
                    <a:pt x="81" y="217"/>
                  </a:lnTo>
                  <a:lnTo>
                    <a:pt x="85" y="210"/>
                  </a:lnTo>
                  <a:lnTo>
                    <a:pt x="87" y="203"/>
                  </a:lnTo>
                  <a:lnTo>
                    <a:pt x="89" y="194"/>
                  </a:lnTo>
                  <a:lnTo>
                    <a:pt x="89" y="189"/>
                  </a:lnTo>
                  <a:lnTo>
                    <a:pt x="87" y="183"/>
                  </a:lnTo>
                  <a:lnTo>
                    <a:pt x="86" y="179"/>
                  </a:lnTo>
                  <a:lnTo>
                    <a:pt x="84" y="174"/>
                  </a:lnTo>
                  <a:lnTo>
                    <a:pt x="91" y="171"/>
                  </a:lnTo>
                  <a:lnTo>
                    <a:pt x="96" y="167"/>
                  </a:lnTo>
                  <a:lnTo>
                    <a:pt x="101" y="162"/>
                  </a:lnTo>
                  <a:lnTo>
                    <a:pt x="104" y="155"/>
                  </a:lnTo>
                  <a:lnTo>
                    <a:pt x="103" y="160"/>
                  </a:lnTo>
                  <a:lnTo>
                    <a:pt x="103" y="164"/>
                  </a:lnTo>
                  <a:lnTo>
                    <a:pt x="103" y="170"/>
                  </a:lnTo>
                  <a:lnTo>
                    <a:pt x="103" y="174"/>
                  </a:lnTo>
                  <a:lnTo>
                    <a:pt x="104" y="190"/>
                  </a:lnTo>
                  <a:lnTo>
                    <a:pt x="108" y="206"/>
                  </a:lnTo>
                  <a:lnTo>
                    <a:pt x="112" y="220"/>
                  </a:lnTo>
                  <a:lnTo>
                    <a:pt x="119" y="234"/>
                  </a:lnTo>
                  <a:lnTo>
                    <a:pt x="127" y="246"/>
                  </a:lnTo>
                  <a:lnTo>
                    <a:pt x="137" y="256"/>
                  </a:lnTo>
                  <a:lnTo>
                    <a:pt x="146" y="265"/>
                  </a:lnTo>
                  <a:lnTo>
                    <a:pt x="157" y="271"/>
                  </a:lnTo>
                  <a:lnTo>
                    <a:pt x="173" y="288"/>
                  </a:lnTo>
                  <a:lnTo>
                    <a:pt x="174" y="290"/>
                  </a:lnTo>
                  <a:lnTo>
                    <a:pt x="177" y="293"/>
                  </a:lnTo>
                  <a:lnTo>
                    <a:pt x="183" y="297"/>
                  </a:lnTo>
                  <a:lnTo>
                    <a:pt x="192" y="297"/>
                  </a:lnTo>
                  <a:lnTo>
                    <a:pt x="201" y="293"/>
                  </a:lnTo>
                  <a:lnTo>
                    <a:pt x="208" y="289"/>
                  </a:lnTo>
                  <a:lnTo>
                    <a:pt x="212" y="284"/>
                  </a:lnTo>
                  <a:lnTo>
                    <a:pt x="213" y="283"/>
                  </a:lnTo>
                  <a:lnTo>
                    <a:pt x="224" y="268"/>
                  </a:lnTo>
                  <a:lnTo>
                    <a:pt x="233" y="262"/>
                  </a:lnTo>
                  <a:lnTo>
                    <a:pt x="242" y="254"/>
                  </a:lnTo>
                  <a:lnTo>
                    <a:pt x="249" y="245"/>
                  </a:lnTo>
                  <a:lnTo>
                    <a:pt x="256" y="235"/>
                  </a:lnTo>
                  <a:lnTo>
                    <a:pt x="261" y="224"/>
                  </a:lnTo>
                  <a:lnTo>
                    <a:pt x="266" y="212"/>
                  </a:lnTo>
                  <a:lnTo>
                    <a:pt x="268" y="199"/>
                  </a:lnTo>
                  <a:lnTo>
                    <a:pt x="270" y="186"/>
                  </a:lnTo>
                  <a:lnTo>
                    <a:pt x="255" y="185"/>
                  </a:lnTo>
                  <a:lnTo>
                    <a:pt x="251" y="191"/>
                  </a:lnTo>
                  <a:lnTo>
                    <a:pt x="246" y="197"/>
                  </a:lnTo>
                  <a:lnTo>
                    <a:pt x="237" y="201"/>
                  </a:lnTo>
                  <a:lnTo>
                    <a:pt x="227" y="204"/>
                  </a:lnTo>
                  <a:lnTo>
                    <a:pt x="216" y="203"/>
                  </a:lnTo>
                  <a:lnTo>
                    <a:pt x="208" y="198"/>
                  </a:lnTo>
                  <a:lnTo>
                    <a:pt x="202" y="192"/>
                  </a:lnTo>
                  <a:lnTo>
                    <a:pt x="199" y="186"/>
                  </a:lnTo>
                  <a:lnTo>
                    <a:pt x="197" y="185"/>
                  </a:lnTo>
                  <a:lnTo>
                    <a:pt x="196" y="183"/>
                  </a:lnTo>
                  <a:lnTo>
                    <a:pt x="195" y="183"/>
                  </a:lnTo>
                  <a:lnTo>
                    <a:pt x="194" y="182"/>
                  </a:lnTo>
                  <a:lnTo>
                    <a:pt x="195" y="226"/>
                  </a:lnTo>
                  <a:lnTo>
                    <a:pt x="218" y="226"/>
                  </a:lnTo>
                  <a:lnTo>
                    <a:pt x="186" y="236"/>
                  </a:lnTo>
                  <a:lnTo>
                    <a:pt x="167" y="226"/>
                  </a:lnTo>
                  <a:lnTo>
                    <a:pt x="190" y="226"/>
                  </a:lnTo>
                  <a:lnTo>
                    <a:pt x="187" y="182"/>
                  </a:lnTo>
                  <a:lnTo>
                    <a:pt x="183" y="182"/>
                  </a:lnTo>
                  <a:lnTo>
                    <a:pt x="179" y="183"/>
                  </a:lnTo>
                  <a:lnTo>
                    <a:pt x="177" y="186"/>
                  </a:lnTo>
                  <a:lnTo>
                    <a:pt x="175" y="187"/>
                  </a:lnTo>
                  <a:lnTo>
                    <a:pt x="173" y="194"/>
                  </a:lnTo>
                  <a:lnTo>
                    <a:pt x="167" y="198"/>
                  </a:lnTo>
                  <a:lnTo>
                    <a:pt x="158" y="203"/>
                  </a:lnTo>
                  <a:lnTo>
                    <a:pt x="148" y="204"/>
                  </a:lnTo>
                  <a:lnTo>
                    <a:pt x="138" y="203"/>
                  </a:lnTo>
                  <a:lnTo>
                    <a:pt x="129" y="198"/>
                  </a:lnTo>
                  <a:lnTo>
                    <a:pt x="122" y="191"/>
                  </a:lnTo>
                  <a:lnTo>
                    <a:pt x="120" y="185"/>
                  </a:lnTo>
                  <a:lnTo>
                    <a:pt x="122" y="178"/>
                  </a:lnTo>
                  <a:lnTo>
                    <a:pt x="127" y="172"/>
                  </a:lnTo>
                  <a:lnTo>
                    <a:pt x="135" y="169"/>
                  </a:lnTo>
                  <a:lnTo>
                    <a:pt x="144" y="167"/>
                  </a:lnTo>
                  <a:lnTo>
                    <a:pt x="123" y="160"/>
                  </a:lnTo>
                  <a:lnTo>
                    <a:pt x="127" y="153"/>
                  </a:lnTo>
                  <a:lnTo>
                    <a:pt x="174" y="168"/>
                  </a:lnTo>
                  <a:lnTo>
                    <a:pt x="168" y="173"/>
                  </a:lnTo>
                  <a:lnTo>
                    <a:pt x="169" y="174"/>
                  </a:lnTo>
                  <a:lnTo>
                    <a:pt x="172" y="177"/>
                  </a:lnTo>
                  <a:lnTo>
                    <a:pt x="173" y="178"/>
                  </a:lnTo>
                  <a:lnTo>
                    <a:pt x="174" y="180"/>
                  </a:lnTo>
                  <a:lnTo>
                    <a:pt x="176" y="179"/>
                  </a:lnTo>
                  <a:lnTo>
                    <a:pt x="179" y="178"/>
                  </a:lnTo>
                  <a:lnTo>
                    <a:pt x="183" y="177"/>
                  </a:lnTo>
                  <a:lnTo>
                    <a:pt x="187" y="176"/>
                  </a:lnTo>
                  <a:lnTo>
                    <a:pt x="185" y="124"/>
                  </a:lnTo>
                  <a:lnTo>
                    <a:pt x="193" y="177"/>
                  </a:lnTo>
                  <a:lnTo>
                    <a:pt x="195" y="177"/>
                  </a:lnTo>
                  <a:lnTo>
                    <a:pt x="197" y="178"/>
                  </a:lnTo>
                  <a:lnTo>
                    <a:pt x="199" y="178"/>
                  </a:lnTo>
                  <a:lnTo>
                    <a:pt x="201" y="179"/>
                  </a:lnTo>
                  <a:lnTo>
                    <a:pt x="202" y="178"/>
                  </a:lnTo>
                  <a:lnTo>
                    <a:pt x="203" y="176"/>
                  </a:lnTo>
                  <a:lnTo>
                    <a:pt x="204" y="174"/>
                  </a:lnTo>
                  <a:lnTo>
                    <a:pt x="205" y="173"/>
                  </a:lnTo>
                  <a:lnTo>
                    <a:pt x="204" y="172"/>
                  </a:lnTo>
                  <a:lnTo>
                    <a:pt x="232" y="142"/>
                  </a:lnTo>
                  <a:lnTo>
                    <a:pt x="242" y="146"/>
                  </a:lnTo>
                  <a:lnTo>
                    <a:pt x="219" y="168"/>
                  </a:lnTo>
                  <a:lnTo>
                    <a:pt x="221" y="167"/>
                  </a:lnTo>
                  <a:lnTo>
                    <a:pt x="223" y="167"/>
                  </a:lnTo>
                  <a:lnTo>
                    <a:pt x="224" y="167"/>
                  </a:lnTo>
                  <a:lnTo>
                    <a:pt x="227" y="167"/>
                  </a:lnTo>
                  <a:lnTo>
                    <a:pt x="238" y="168"/>
                  </a:lnTo>
                  <a:lnTo>
                    <a:pt x="247" y="172"/>
                  </a:lnTo>
                  <a:lnTo>
                    <a:pt x="252" y="178"/>
                  </a:lnTo>
                  <a:lnTo>
                    <a:pt x="255" y="185"/>
                  </a:lnTo>
                  <a:lnTo>
                    <a:pt x="255" y="186"/>
                  </a:lnTo>
                  <a:lnTo>
                    <a:pt x="255" y="186"/>
                  </a:lnTo>
                  <a:lnTo>
                    <a:pt x="255" y="186"/>
                  </a:lnTo>
                  <a:lnTo>
                    <a:pt x="255" y="186"/>
                  </a:lnTo>
                  <a:lnTo>
                    <a:pt x="270" y="186"/>
                  </a:lnTo>
                  <a:lnTo>
                    <a:pt x="270" y="183"/>
                  </a:lnTo>
                  <a:lnTo>
                    <a:pt x="270" y="180"/>
                  </a:lnTo>
                  <a:lnTo>
                    <a:pt x="270" y="177"/>
                  </a:lnTo>
                  <a:lnTo>
                    <a:pt x="270" y="174"/>
                  </a:lnTo>
                  <a:lnTo>
                    <a:pt x="270" y="173"/>
                  </a:lnTo>
                  <a:lnTo>
                    <a:pt x="270" y="171"/>
                  </a:lnTo>
                  <a:lnTo>
                    <a:pt x="270" y="170"/>
                  </a:lnTo>
                  <a:lnTo>
                    <a:pt x="270" y="169"/>
                  </a:lnTo>
                  <a:lnTo>
                    <a:pt x="273" y="170"/>
                  </a:lnTo>
                  <a:lnTo>
                    <a:pt x="276" y="172"/>
                  </a:lnTo>
                  <a:lnTo>
                    <a:pt x="278" y="173"/>
                  </a:lnTo>
                  <a:lnTo>
                    <a:pt x="280" y="174"/>
                  </a:lnTo>
                  <a:lnTo>
                    <a:pt x="279" y="179"/>
                  </a:lnTo>
                  <a:lnTo>
                    <a:pt x="277" y="183"/>
                  </a:lnTo>
                  <a:lnTo>
                    <a:pt x="276" y="189"/>
                  </a:lnTo>
                  <a:lnTo>
                    <a:pt x="276" y="194"/>
                  </a:lnTo>
                  <a:lnTo>
                    <a:pt x="277" y="203"/>
                  </a:lnTo>
                  <a:lnTo>
                    <a:pt x="279" y="210"/>
                  </a:lnTo>
                  <a:lnTo>
                    <a:pt x="284" y="217"/>
                  </a:lnTo>
                  <a:lnTo>
                    <a:pt x="289" y="224"/>
                  </a:lnTo>
                  <a:lnTo>
                    <a:pt x="287" y="229"/>
                  </a:lnTo>
                  <a:lnTo>
                    <a:pt x="285" y="234"/>
                  </a:lnTo>
                  <a:lnTo>
                    <a:pt x="284" y="240"/>
                  </a:lnTo>
                  <a:lnTo>
                    <a:pt x="284" y="245"/>
                  </a:lnTo>
                  <a:lnTo>
                    <a:pt x="285" y="252"/>
                  </a:lnTo>
                  <a:lnTo>
                    <a:pt x="286" y="259"/>
                  </a:lnTo>
                  <a:lnTo>
                    <a:pt x="288" y="265"/>
                  </a:lnTo>
                  <a:lnTo>
                    <a:pt x="292" y="271"/>
                  </a:lnTo>
                  <a:lnTo>
                    <a:pt x="288" y="275"/>
                  </a:lnTo>
                  <a:lnTo>
                    <a:pt x="287" y="281"/>
                  </a:lnTo>
                  <a:lnTo>
                    <a:pt x="285" y="287"/>
                  </a:lnTo>
                  <a:lnTo>
                    <a:pt x="285" y="293"/>
                  </a:lnTo>
                  <a:lnTo>
                    <a:pt x="285" y="298"/>
                  </a:lnTo>
                  <a:lnTo>
                    <a:pt x="286" y="302"/>
                  </a:lnTo>
                  <a:lnTo>
                    <a:pt x="287" y="307"/>
                  </a:lnTo>
                  <a:lnTo>
                    <a:pt x="289" y="311"/>
                  </a:lnTo>
                  <a:lnTo>
                    <a:pt x="284" y="318"/>
                  </a:lnTo>
                  <a:lnTo>
                    <a:pt x="279" y="325"/>
                  </a:lnTo>
                  <a:lnTo>
                    <a:pt x="277" y="333"/>
                  </a:lnTo>
                  <a:lnTo>
                    <a:pt x="276" y="342"/>
                  </a:lnTo>
                  <a:lnTo>
                    <a:pt x="277" y="350"/>
                  </a:lnTo>
                  <a:lnTo>
                    <a:pt x="279" y="356"/>
                  </a:lnTo>
                  <a:lnTo>
                    <a:pt x="283" y="363"/>
                  </a:lnTo>
                  <a:lnTo>
                    <a:pt x="288" y="370"/>
                  </a:lnTo>
                  <a:lnTo>
                    <a:pt x="294" y="374"/>
                  </a:lnTo>
                  <a:lnTo>
                    <a:pt x="301" y="378"/>
                  </a:lnTo>
                  <a:lnTo>
                    <a:pt x="309" y="380"/>
                  </a:lnTo>
                  <a:lnTo>
                    <a:pt x="316" y="381"/>
                  </a:lnTo>
                  <a:lnTo>
                    <a:pt x="324" y="380"/>
                  </a:lnTo>
                  <a:lnTo>
                    <a:pt x="331" y="378"/>
                  </a:lnTo>
                  <a:lnTo>
                    <a:pt x="338" y="374"/>
                  </a:lnTo>
                  <a:lnTo>
                    <a:pt x="344" y="370"/>
                  </a:lnTo>
                  <a:lnTo>
                    <a:pt x="349" y="363"/>
                  </a:lnTo>
                  <a:lnTo>
                    <a:pt x="352" y="356"/>
                  </a:lnTo>
                  <a:lnTo>
                    <a:pt x="355" y="350"/>
                  </a:lnTo>
                  <a:lnTo>
                    <a:pt x="356" y="342"/>
                  </a:lnTo>
                  <a:lnTo>
                    <a:pt x="356" y="337"/>
                  </a:lnTo>
                  <a:lnTo>
                    <a:pt x="355" y="332"/>
                  </a:lnTo>
                  <a:lnTo>
                    <a:pt x="353" y="327"/>
                  </a:lnTo>
                  <a:lnTo>
                    <a:pt x="352" y="323"/>
                  </a:lnTo>
                  <a:lnTo>
                    <a:pt x="358" y="317"/>
                  </a:lnTo>
                  <a:lnTo>
                    <a:pt x="361" y="309"/>
                  </a:lnTo>
                  <a:lnTo>
                    <a:pt x="364" y="301"/>
                  </a:lnTo>
                  <a:lnTo>
                    <a:pt x="365" y="293"/>
                  </a:lnTo>
                  <a:close/>
                </a:path>
              </a:pathLst>
            </a:custGeom>
            <a:solidFill>
              <a:schemeClr val="bg1"/>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7" name="Freeform 32"/>
            <p:cNvSpPr>
              <a:spLocks/>
            </p:cNvSpPr>
            <p:nvPr/>
          </p:nvSpPr>
          <p:spPr bwMode="auto">
            <a:xfrm>
              <a:off x="3674" y="2714"/>
              <a:ext cx="297" cy="206"/>
            </a:xfrm>
            <a:custGeom>
              <a:avLst/>
              <a:gdLst>
                <a:gd name="T0" fmla="*/ 293 w 297"/>
                <a:gd name="T1" fmla="*/ 18 h 206"/>
                <a:gd name="T2" fmla="*/ 269 w 297"/>
                <a:gd name="T3" fmla="*/ 1 h 206"/>
                <a:gd name="T4" fmla="*/ 234 w 297"/>
                <a:gd name="T5" fmla="*/ 1 h 206"/>
                <a:gd name="T6" fmla="*/ 209 w 297"/>
                <a:gd name="T7" fmla="*/ 6 h 206"/>
                <a:gd name="T8" fmla="*/ 78 w 297"/>
                <a:gd name="T9" fmla="*/ 8 h 206"/>
                <a:gd name="T10" fmla="*/ 69 w 297"/>
                <a:gd name="T11" fmla="*/ 70 h 206"/>
                <a:gd name="T12" fmla="*/ 54 w 297"/>
                <a:gd name="T13" fmla="*/ 81 h 206"/>
                <a:gd name="T14" fmla="*/ 32 w 297"/>
                <a:gd name="T15" fmla="*/ 100 h 206"/>
                <a:gd name="T16" fmla="*/ 9 w 297"/>
                <a:gd name="T17" fmla="*/ 122 h 206"/>
                <a:gd name="T18" fmla="*/ 2 w 297"/>
                <a:gd name="T19" fmla="*/ 132 h 206"/>
                <a:gd name="T20" fmla="*/ 0 w 297"/>
                <a:gd name="T21" fmla="*/ 133 h 206"/>
                <a:gd name="T22" fmla="*/ 7 w 297"/>
                <a:gd name="T23" fmla="*/ 134 h 206"/>
                <a:gd name="T24" fmla="*/ 21 w 297"/>
                <a:gd name="T25" fmla="*/ 137 h 206"/>
                <a:gd name="T26" fmla="*/ 33 w 297"/>
                <a:gd name="T27" fmla="*/ 145 h 206"/>
                <a:gd name="T28" fmla="*/ 43 w 297"/>
                <a:gd name="T29" fmla="*/ 157 h 206"/>
                <a:gd name="T30" fmla="*/ 51 w 297"/>
                <a:gd name="T31" fmla="*/ 178 h 206"/>
                <a:gd name="T32" fmla="*/ 57 w 297"/>
                <a:gd name="T33" fmla="*/ 197 h 206"/>
                <a:gd name="T34" fmla="*/ 66 w 297"/>
                <a:gd name="T35" fmla="*/ 205 h 206"/>
                <a:gd name="T36" fmla="*/ 80 w 297"/>
                <a:gd name="T37" fmla="*/ 201 h 206"/>
                <a:gd name="T38" fmla="*/ 99 w 297"/>
                <a:gd name="T39" fmla="*/ 197 h 206"/>
                <a:gd name="T40" fmla="*/ 119 w 297"/>
                <a:gd name="T41" fmla="*/ 191 h 206"/>
                <a:gd name="T42" fmla="*/ 149 w 297"/>
                <a:gd name="T43" fmla="*/ 132 h 206"/>
                <a:gd name="T44" fmla="*/ 126 w 297"/>
                <a:gd name="T45" fmla="*/ 135 h 206"/>
                <a:gd name="T46" fmla="*/ 121 w 297"/>
                <a:gd name="T47" fmla="*/ 132 h 206"/>
                <a:gd name="T48" fmla="*/ 132 w 297"/>
                <a:gd name="T49" fmla="*/ 125 h 206"/>
                <a:gd name="T50" fmla="*/ 143 w 297"/>
                <a:gd name="T51" fmla="*/ 127 h 206"/>
                <a:gd name="T52" fmla="*/ 167 w 297"/>
                <a:gd name="T53" fmla="*/ 113 h 206"/>
                <a:gd name="T54" fmla="*/ 173 w 297"/>
                <a:gd name="T55" fmla="*/ 97 h 206"/>
                <a:gd name="T56" fmla="*/ 183 w 297"/>
                <a:gd name="T57" fmla="*/ 89 h 206"/>
                <a:gd name="T58" fmla="*/ 180 w 297"/>
                <a:gd name="T59" fmla="*/ 101 h 206"/>
                <a:gd name="T60" fmla="*/ 156 w 297"/>
                <a:gd name="T61" fmla="*/ 127 h 206"/>
                <a:gd name="T62" fmla="*/ 153 w 297"/>
                <a:gd name="T63" fmla="*/ 129 h 206"/>
                <a:gd name="T64" fmla="*/ 149 w 297"/>
                <a:gd name="T65" fmla="*/ 132 h 206"/>
                <a:gd name="T66" fmla="*/ 135 w 297"/>
                <a:gd name="T67" fmla="*/ 186 h 206"/>
                <a:gd name="T68" fmla="*/ 145 w 297"/>
                <a:gd name="T69" fmla="*/ 181 h 206"/>
                <a:gd name="T70" fmla="*/ 156 w 297"/>
                <a:gd name="T71" fmla="*/ 175 h 206"/>
                <a:gd name="T72" fmla="*/ 167 w 297"/>
                <a:gd name="T73" fmla="*/ 171 h 206"/>
                <a:gd name="T74" fmla="*/ 172 w 297"/>
                <a:gd name="T75" fmla="*/ 166 h 206"/>
                <a:gd name="T76" fmla="*/ 176 w 297"/>
                <a:gd name="T77" fmla="*/ 165 h 206"/>
                <a:gd name="T78" fmla="*/ 176 w 297"/>
                <a:gd name="T79" fmla="*/ 183 h 206"/>
                <a:gd name="T80" fmla="*/ 183 w 297"/>
                <a:gd name="T81" fmla="*/ 180 h 206"/>
                <a:gd name="T82" fmla="*/ 200 w 297"/>
                <a:gd name="T83" fmla="*/ 171 h 206"/>
                <a:gd name="T84" fmla="*/ 220 w 297"/>
                <a:gd name="T85" fmla="*/ 160 h 206"/>
                <a:gd name="T86" fmla="*/ 235 w 297"/>
                <a:gd name="T87" fmla="*/ 150 h 206"/>
                <a:gd name="T88" fmla="*/ 250 w 297"/>
                <a:gd name="T89" fmla="*/ 135 h 206"/>
                <a:gd name="T90" fmla="*/ 255 w 297"/>
                <a:gd name="T91" fmla="*/ 128 h 206"/>
                <a:gd name="T92" fmla="*/ 255 w 297"/>
                <a:gd name="T93" fmla="*/ 110 h 206"/>
                <a:gd name="T94" fmla="*/ 266 w 297"/>
                <a:gd name="T95" fmla="*/ 102 h 206"/>
                <a:gd name="T96" fmla="*/ 282 w 297"/>
                <a:gd name="T97" fmla="*/ 83 h 206"/>
                <a:gd name="T98" fmla="*/ 295 w 297"/>
                <a:gd name="T99" fmla="*/ 54 h 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97" h="206">
                  <a:moveTo>
                    <a:pt x="297" y="35"/>
                  </a:moveTo>
                  <a:lnTo>
                    <a:pt x="293" y="18"/>
                  </a:lnTo>
                  <a:lnTo>
                    <a:pt x="283" y="7"/>
                  </a:lnTo>
                  <a:lnTo>
                    <a:pt x="269" y="1"/>
                  </a:lnTo>
                  <a:lnTo>
                    <a:pt x="252" y="0"/>
                  </a:lnTo>
                  <a:lnTo>
                    <a:pt x="234" y="1"/>
                  </a:lnTo>
                  <a:lnTo>
                    <a:pt x="219" y="4"/>
                  </a:lnTo>
                  <a:lnTo>
                    <a:pt x="209" y="6"/>
                  </a:lnTo>
                  <a:lnTo>
                    <a:pt x="205" y="7"/>
                  </a:lnTo>
                  <a:lnTo>
                    <a:pt x="78" y="8"/>
                  </a:lnTo>
                  <a:lnTo>
                    <a:pt x="71" y="68"/>
                  </a:lnTo>
                  <a:lnTo>
                    <a:pt x="69" y="70"/>
                  </a:lnTo>
                  <a:lnTo>
                    <a:pt x="63" y="74"/>
                  </a:lnTo>
                  <a:lnTo>
                    <a:pt x="54" y="81"/>
                  </a:lnTo>
                  <a:lnTo>
                    <a:pt x="43" y="90"/>
                  </a:lnTo>
                  <a:lnTo>
                    <a:pt x="32" y="100"/>
                  </a:lnTo>
                  <a:lnTo>
                    <a:pt x="19" y="111"/>
                  </a:lnTo>
                  <a:lnTo>
                    <a:pt x="9" y="122"/>
                  </a:lnTo>
                  <a:lnTo>
                    <a:pt x="2" y="130"/>
                  </a:lnTo>
                  <a:lnTo>
                    <a:pt x="2" y="132"/>
                  </a:lnTo>
                  <a:lnTo>
                    <a:pt x="2" y="132"/>
                  </a:lnTo>
                  <a:lnTo>
                    <a:pt x="0" y="133"/>
                  </a:lnTo>
                  <a:lnTo>
                    <a:pt x="0" y="134"/>
                  </a:lnTo>
                  <a:lnTo>
                    <a:pt x="7" y="134"/>
                  </a:lnTo>
                  <a:lnTo>
                    <a:pt x="14" y="135"/>
                  </a:lnTo>
                  <a:lnTo>
                    <a:pt x="21" y="137"/>
                  </a:lnTo>
                  <a:lnTo>
                    <a:pt x="27" y="141"/>
                  </a:lnTo>
                  <a:lnTo>
                    <a:pt x="33" y="145"/>
                  </a:lnTo>
                  <a:lnTo>
                    <a:pt x="39" y="151"/>
                  </a:lnTo>
                  <a:lnTo>
                    <a:pt x="43" y="157"/>
                  </a:lnTo>
                  <a:lnTo>
                    <a:pt x="48" y="166"/>
                  </a:lnTo>
                  <a:lnTo>
                    <a:pt x="51" y="178"/>
                  </a:lnTo>
                  <a:lnTo>
                    <a:pt x="54" y="188"/>
                  </a:lnTo>
                  <a:lnTo>
                    <a:pt x="57" y="197"/>
                  </a:lnTo>
                  <a:lnTo>
                    <a:pt x="59" y="206"/>
                  </a:lnTo>
                  <a:lnTo>
                    <a:pt x="66" y="205"/>
                  </a:lnTo>
                  <a:lnTo>
                    <a:pt x="72" y="203"/>
                  </a:lnTo>
                  <a:lnTo>
                    <a:pt x="80" y="201"/>
                  </a:lnTo>
                  <a:lnTo>
                    <a:pt x="89" y="200"/>
                  </a:lnTo>
                  <a:lnTo>
                    <a:pt x="99" y="197"/>
                  </a:lnTo>
                  <a:lnTo>
                    <a:pt x="109" y="194"/>
                  </a:lnTo>
                  <a:lnTo>
                    <a:pt x="119" y="191"/>
                  </a:lnTo>
                  <a:lnTo>
                    <a:pt x="129" y="188"/>
                  </a:lnTo>
                  <a:lnTo>
                    <a:pt x="149" y="132"/>
                  </a:lnTo>
                  <a:lnTo>
                    <a:pt x="135" y="136"/>
                  </a:lnTo>
                  <a:lnTo>
                    <a:pt x="126" y="135"/>
                  </a:lnTo>
                  <a:lnTo>
                    <a:pt x="122" y="133"/>
                  </a:lnTo>
                  <a:lnTo>
                    <a:pt x="121" y="132"/>
                  </a:lnTo>
                  <a:lnTo>
                    <a:pt x="131" y="124"/>
                  </a:lnTo>
                  <a:lnTo>
                    <a:pt x="132" y="125"/>
                  </a:lnTo>
                  <a:lnTo>
                    <a:pt x="136" y="127"/>
                  </a:lnTo>
                  <a:lnTo>
                    <a:pt x="143" y="127"/>
                  </a:lnTo>
                  <a:lnTo>
                    <a:pt x="155" y="122"/>
                  </a:lnTo>
                  <a:lnTo>
                    <a:pt x="167" y="113"/>
                  </a:lnTo>
                  <a:lnTo>
                    <a:pt x="171" y="104"/>
                  </a:lnTo>
                  <a:lnTo>
                    <a:pt x="173" y="97"/>
                  </a:lnTo>
                  <a:lnTo>
                    <a:pt x="173" y="95"/>
                  </a:lnTo>
                  <a:lnTo>
                    <a:pt x="183" y="89"/>
                  </a:lnTo>
                  <a:lnTo>
                    <a:pt x="183" y="92"/>
                  </a:lnTo>
                  <a:lnTo>
                    <a:pt x="180" y="101"/>
                  </a:lnTo>
                  <a:lnTo>
                    <a:pt x="172" y="114"/>
                  </a:lnTo>
                  <a:lnTo>
                    <a:pt x="156" y="127"/>
                  </a:lnTo>
                  <a:lnTo>
                    <a:pt x="154" y="128"/>
                  </a:lnTo>
                  <a:lnTo>
                    <a:pt x="153" y="129"/>
                  </a:lnTo>
                  <a:lnTo>
                    <a:pt x="151" y="130"/>
                  </a:lnTo>
                  <a:lnTo>
                    <a:pt x="149" y="132"/>
                  </a:lnTo>
                  <a:lnTo>
                    <a:pt x="129" y="188"/>
                  </a:lnTo>
                  <a:lnTo>
                    <a:pt x="135" y="186"/>
                  </a:lnTo>
                  <a:lnTo>
                    <a:pt x="140" y="183"/>
                  </a:lnTo>
                  <a:lnTo>
                    <a:pt x="145" y="181"/>
                  </a:lnTo>
                  <a:lnTo>
                    <a:pt x="151" y="179"/>
                  </a:lnTo>
                  <a:lnTo>
                    <a:pt x="156" y="175"/>
                  </a:lnTo>
                  <a:lnTo>
                    <a:pt x="161" y="173"/>
                  </a:lnTo>
                  <a:lnTo>
                    <a:pt x="167" y="171"/>
                  </a:lnTo>
                  <a:lnTo>
                    <a:pt x="171" y="168"/>
                  </a:lnTo>
                  <a:lnTo>
                    <a:pt x="172" y="166"/>
                  </a:lnTo>
                  <a:lnTo>
                    <a:pt x="174" y="165"/>
                  </a:lnTo>
                  <a:lnTo>
                    <a:pt x="176" y="165"/>
                  </a:lnTo>
                  <a:lnTo>
                    <a:pt x="177" y="164"/>
                  </a:lnTo>
                  <a:lnTo>
                    <a:pt x="176" y="183"/>
                  </a:lnTo>
                  <a:lnTo>
                    <a:pt x="178" y="182"/>
                  </a:lnTo>
                  <a:lnTo>
                    <a:pt x="183" y="180"/>
                  </a:lnTo>
                  <a:lnTo>
                    <a:pt x="191" y="175"/>
                  </a:lnTo>
                  <a:lnTo>
                    <a:pt x="200" y="171"/>
                  </a:lnTo>
                  <a:lnTo>
                    <a:pt x="210" y="165"/>
                  </a:lnTo>
                  <a:lnTo>
                    <a:pt x="220" y="160"/>
                  </a:lnTo>
                  <a:lnTo>
                    <a:pt x="229" y="154"/>
                  </a:lnTo>
                  <a:lnTo>
                    <a:pt x="235" y="150"/>
                  </a:lnTo>
                  <a:lnTo>
                    <a:pt x="243" y="142"/>
                  </a:lnTo>
                  <a:lnTo>
                    <a:pt x="250" y="135"/>
                  </a:lnTo>
                  <a:lnTo>
                    <a:pt x="254" y="130"/>
                  </a:lnTo>
                  <a:lnTo>
                    <a:pt x="255" y="128"/>
                  </a:lnTo>
                  <a:lnTo>
                    <a:pt x="253" y="111"/>
                  </a:lnTo>
                  <a:lnTo>
                    <a:pt x="255" y="110"/>
                  </a:lnTo>
                  <a:lnTo>
                    <a:pt x="260" y="107"/>
                  </a:lnTo>
                  <a:lnTo>
                    <a:pt x="266" y="102"/>
                  </a:lnTo>
                  <a:lnTo>
                    <a:pt x="274" y="95"/>
                  </a:lnTo>
                  <a:lnTo>
                    <a:pt x="282" y="83"/>
                  </a:lnTo>
                  <a:lnTo>
                    <a:pt x="289" y="71"/>
                  </a:lnTo>
                  <a:lnTo>
                    <a:pt x="295" y="54"/>
                  </a:lnTo>
                  <a:lnTo>
                    <a:pt x="297" y="35"/>
                  </a:lnTo>
                  <a:close/>
                </a:path>
              </a:pathLst>
            </a:custGeom>
            <a:solidFill>
              <a:schemeClr val="bg1"/>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17" name="TextBox 16"/>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128197" y="5990101"/>
            <a:ext cx="2820022" cy="707886"/>
          </a:xfrm>
          <a:prstGeom prst="rect">
            <a:avLst/>
          </a:prstGeom>
          <a:noFill/>
        </p:spPr>
        <p:txBody>
          <a:bodyPr wrap="square" rtlCol="0">
            <a:spAutoFit/>
          </a:bodyPr>
          <a:lstStyle/>
          <a:p>
            <a:r>
              <a:rPr lang="en-US" sz="4000" dirty="0" smtClean="0">
                <a:latin typeface="vtks distress" panose="02000000000000000000" pitchFamily="2" charset="0"/>
              </a:rPr>
              <a:t>6</a:t>
            </a:r>
            <a:r>
              <a:rPr lang="en-US" sz="4000" dirty="0" smtClean="0">
                <a:latin typeface="+mj-lt"/>
              </a:rPr>
              <a:t>.</a:t>
            </a:r>
            <a:r>
              <a:rPr lang="en-US" sz="4000" dirty="0" smtClean="0">
                <a:latin typeface="vtks distress" panose="02000000000000000000" pitchFamily="2" charset="0"/>
              </a:rPr>
              <a:t>1</a:t>
            </a:r>
            <a:r>
              <a:rPr lang="en-US" sz="4000" dirty="0" smtClean="0">
                <a:latin typeface="+mj-lt"/>
              </a:rPr>
              <a:t>-</a:t>
            </a:r>
            <a:r>
              <a:rPr lang="en-US" sz="4000" dirty="0" smtClean="0">
                <a:latin typeface="vtks distress" panose="02000000000000000000" pitchFamily="2" charset="0"/>
              </a:rPr>
              <a:t>11</a:t>
            </a:r>
            <a:endParaRPr lang="en-US" sz="4000" dirty="0">
              <a:latin typeface="vtks distress" panose="02000000000000000000" pitchFamily="2" charset="0"/>
            </a:endParaRPr>
          </a:p>
        </p:txBody>
      </p:sp>
      <p:sp>
        <p:nvSpPr>
          <p:cNvPr id="58" name="TextBox 57"/>
          <p:cNvSpPr txBox="1"/>
          <p:nvPr/>
        </p:nvSpPr>
        <p:spPr>
          <a:xfrm>
            <a:off x="339768" y="533400"/>
            <a:ext cx="8258133" cy="3862596"/>
          </a:xfrm>
          <a:prstGeom prst="rect">
            <a:avLst/>
          </a:prstGeom>
          <a:noFill/>
        </p:spPr>
        <p:txBody>
          <a:bodyPr wrap="square" rtlCol="0">
            <a:spAutoFit/>
          </a:bodyPr>
          <a:lstStyle/>
          <a:p>
            <a:r>
              <a:rPr lang="en-US" sz="3500" dirty="0"/>
              <a:t>3. Lawyers are much cheaper to care </a:t>
            </a:r>
            <a:r>
              <a:rPr lang="en-US" sz="3500" dirty="0" smtClean="0"/>
              <a:t>for</a:t>
            </a:r>
          </a:p>
          <a:p>
            <a:r>
              <a:rPr lang="en-US" sz="3500" dirty="0" smtClean="0"/>
              <a:t>and </a:t>
            </a:r>
            <a:r>
              <a:rPr lang="en-US" sz="3500" dirty="0"/>
              <a:t>the </a:t>
            </a:r>
            <a:r>
              <a:rPr lang="en-US" sz="3500" dirty="0" err="1" smtClean="0"/>
              <a:t>humani</a:t>
            </a:r>
            <a:r>
              <a:rPr lang="en-US" sz="3500" dirty="0" smtClean="0"/>
              <a:t>-</a:t>
            </a:r>
          </a:p>
          <a:p>
            <a:r>
              <a:rPr lang="en-US" sz="3500" dirty="0" err="1" smtClean="0"/>
              <a:t>tarian</a:t>
            </a:r>
            <a:r>
              <a:rPr lang="en-US" sz="3500" dirty="0" smtClean="0"/>
              <a:t> societies</a:t>
            </a:r>
          </a:p>
          <a:p>
            <a:r>
              <a:rPr lang="en-US" sz="3500" dirty="0" smtClean="0"/>
              <a:t>won't jump all</a:t>
            </a:r>
          </a:p>
          <a:p>
            <a:r>
              <a:rPr lang="en-US" sz="3500" dirty="0" smtClean="0"/>
              <a:t>over you no matter</a:t>
            </a:r>
          </a:p>
          <a:p>
            <a:r>
              <a:rPr lang="en-US" sz="3500" dirty="0" smtClean="0"/>
              <a:t>What you're </a:t>
            </a:r>
            <a:r>
              <a:rPr lang="en-US" sz="3500" dirty="0"/>
              <a:t>studying.</a:t>
            </a:r>
          </a:p>
        </p:txBody>
      </p:sp>
    </p:spTree>
    <p:extLst>
      <p:ext uri="{BB962C8B-B14F-4D97-AF65-F5344CB8AC3E}">
        <p14:creationId xmlns:p14="http://schemas.microsoft.com/office/powerpoint/2010/main" val="65743999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28" name="Group 4"/>
          <p:cNvGrpSpPr>
            <a:grpSpLocks noChangeAspect="1"/>
          </p:cNvGrpSpPr>
          <p:nvPr/>
        </p:nvGrpSpPr>
        <p:grpSpPr bwMode="auto">
          <a:xfrm rot="567145">
            <a:off x="6097631" y="705673"/>
            <a:ext cx="2695864" cy="3384262"/>
            <a:chOff x="2105" y="1814"/>
            <a:chExt cx="1868" cy="2345"/>
          </a:xfrm>
        </p:grpSpPr>
        <p:sp>
          <p:nvSpPr>
            <p:cNvPr id="29" name="AutoShape 3"/>
            <p:cNvSpPr>
              <a:spLocks noChangeAspect="1" noChangeArrowheads="1" noTextEdit="1"/>
            </p:cNvSpPr>
            <p:nvPr/>
          </p:nvSpPr>
          <p:spPr bwMode="auto">
            <a:xfrm>
              <a:off x="2105" y="1814"/>
              <a:ext cx="1868" cy="23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5"/>
            <p:cNvSpPr>
              <a:spLocks/>
            </p:cNvSpPr>
            <p:nvPr/>
          </p:nvSpPr>
          <p:spPr bwMode="auto">
            <a:xfrm>
              <a:off x="2306" y="2285"/>
              <a:ext cx="1412" cy="1553"/>
            </a:xfrm>
            <a:custGeom>
              <a:avLst/>
              <a:gdLst>
                <a:gd name="T0" fmla="*/ 1349 w 1412"/>
                <a:gd name="T1" fmla="*/ 73 h 1553"/>
                <a:gd name="T2" fmla="*/ 83 w 1412"/>
                <a:gd name="T3" fmla="*/ 5 h 1553"/>
                <a:gd name="T4" fmla="*/ 228 w 1412"/>
                <a:gd name="T5" fmla="*/ 198 h 1553"/>
                <a:gd name="T6" fmla="*/ 474 w 1412"/>
                <a:gd name="T7" fmla="*/ 763 h 1553"/>
                <a:gd name="T8" fmla="*/ 473 w 1412"/>
                <a:gd name="T9" fmla="*/ 753 h 1553"/>
                <a:gd name="T10" fmla="*/ 471 w 1412"/>
                <a:gd name="T11" fmla="*/ 742 h 1553"/>
                <a:gd name="T12" fmla="*/ 473 w 1412"/>
                <a:gd name="T13" fmla="*/ 676 h 1553"/>
                <a:gd name="T14" fmla="*/ 487 w 1412"/>
                <a:gd name="T15" fmla="*/ 630 h 1553"/>
                <a:gd name="T16" fmla="*/ 504 w 1412"/>
                <a:gd name="T17" fmla="*/ 602 h 1553"/>
                <a:gd name="T18" fmla="*/ 512 w 1412"/>
                <a:gd name="T19" fmla="*/ 593 h 1553"/>
                <a:gd name="T20" fmla="*/ 516 w 1412"/>
                <a:gd name="T21" fmla="*/ 595 h 1553"/>
                <a:gd name="T22" fmla="*/ 528 w 1412"/>
                <a:gd name="T23" fmla="*/ 601 h 1553"/>
                <a:gd name="T24" fmla="*/ 542 w 1412"/>
                <a:gd name="T25" fmla="*/ 608 h 1553"/>
                <a:gd name="T26" fmla="*/ 557 w 1412"/>
                <a:gd name="T27" fmla="*/ 617 h 1553"/>
                <a:gd name="T28" fmla="*/ 574 w 1412"/>
                <a:gd name="T29" fmla="*/ 622 h 1553"/>
                <a:gd name="T30" fmla="*/ 592 w 1412"/>
                <a:gd name="T31" fmla="*/ 626 h 1553"/>
                <a:gd name="T32" fmla="*/ 606 w 1412"/>
                <a:gd name="T33" fmla="*/ 628 h 1553"/>
                <a:gd name="T34" fmla="*/ 613 w 1412"/>
                <a:gd name="T35" fmla="*/ 628 h 1553"/>
                <a:gd name="T36" fmla="*/ 595 w 1412"/>
                <a:gd name="T37" fmla="*/ 676 h 1553"/>
                <a:gd name="T38" fmla="*/ 607 w 1412"/>
                <a:gd name="T39" fmla="*/ 704 h 1553"/>
                <a:gd name="T40" fmla="*/ 611 w 1412"/>
                <a:gd name="T41" fmla="*/ 748 h 1553"/>
                <a:gd name="T42" fmla="*/ 621 w 1412"/>
                <a:gd name="T43" fmla="*/ 780 h 1553"/>
                <a:gd name="T44" fmla="*/ 629 w 1412"/>
                <a:gd name="T45" fmla="*/ 806 h 1553"/>
                <a:gd name="T46" fmla="*/ 648 w 1412"/>
                <a:gd name="T47" fmla="*/ 776 h 1553"/>
                <a:gd name="T48" fmla="*/ 660 w 1412"/>
                <a:gd name="T49" fmla="*/ 739 h 1553"/>
                <a:gd name="T50" fmla="*/ 668 w 1412"/>
                <a:gd name="T51" fmla="*/ 708 h 1553"/>
                <a:gd name="T52" fmla="*/ 661 w 1412"/>
                <a:gd name="T53" fmla="*/ 674 h 1553"/>
                <a:gd name="T54" fmla="*/ 650 w 1412"/>
                <a:gd name="T55" fmla="*/ 623 h 1553"/>
                <a:gd name="T56" fmla="*/ 653 w 1412"/>
                <a:gd name="T57" fmla="*/ 623 h 1553"/>
                <a:gd name="T58" fmla="*/ 662 w 1412"/>
                <a:gd name="T59" fmla="*/ 623 h 1553"/>
                <a:gd name="T60" fmla="*/ 677 w 1412"/>
                <a:gd name="T61" fmla="*/ 621 h 1553"/>
                <a:gd name="T62" fmla="*/ 695 w 1412"/>
                <a:gd name="T63" fmla="*/ 617 h 1553"/>
                <a:gd name="T64" fmla="*/ 715 w 1412"/>
                <a:gd name="T65" fmla="*/ 608 h 1553"/>
                <a:gd name="T66" fmla="*/ 737 w 1412"/>
                <a:gd name="T67" fmla="*/ 598 h 1553"/>
                <a:gd name="T68" fmla="*/ 755 w 1412"/>
                <a:gd name="T69" fmla="*/ 589 h 1553"/>
                <a:gd name="T70" fmla="*/ 762 w 1412"/>
                <a:gd name="T71" fmla="*/ 585 h 1553"/>
                <a:gd name="T72" fmla="*/ 769 w 1412"/>
                <a:gd name="T73" fmla="*/ 594 h 1553"/>
                <a:gd name="T74" fmla="*/ 784 w 1412"/>
                <a:gd name="T75" fmla="*/ 621 h 1553"/>
                <a:gd name="T76" fmla="*/ 798 w 1412"/>
                <a:gd name="T77" fmla="*/ 671 h 1553"/>
                <a:gd name="T78" fmla="*/ 805 w 1412"/>
                <a:gd name="T79" fmla="*/ 742 h 1553"/>
                <a:gd name="T80" fmla="*/ 796 w 1412"/>
                <a:gd name="T81" fmla="*/ 818 h 1553"/>
                <a:gd name="T82" fmla="*/ 777 w 1412"/>
                <a:gd name="T83" fmla="*/ 870 h 1553"/>
                <a:gd name="T84" fmla="*/ 757 w 1412"/>
                <a:gd name="T85" fmla="*/ 901 h 1553"/>
                <a:gd name="T86" fmla="*/ 748 w 1412"/>
                <a:gd name="T87" fmla="*/ 911 h 1553"/>
                <a:gd name="T88" fmla="*/ 741 w 1412"/>
                <a:gd name="T89" fmla="*/ 903 h 1553"/>
                <a:gd name="T90" fmla="*/ 722 w 1412"/>
                <a:gd name="T91" fmla="*/ 885 h 1553"/>
                <a:gd name="T92" fmla="*/ 689 w 1412"/>
                <a:gd name="T93" fmla="*/ 865 h 1553"/>
                <a:gd name="T94" fmla="*/ 644 w 1412"/>
                <a:gd name="T95" fmla="*/ 847 h 1553"/>
                <a:gd name="T96" fmla="*/ 593 w 1412"/>
                <a:gd name="T97" fmla="*/ 847 h 1553"/>
                <a:gd name="T98" fmla="*/ 549 w 1412"/>
                <a:gd name="T99" fmla="*/ 864 h 1553"/>
                <a:gd name="T100" fmla="*/ 517 w 1412"/>
                <a:gd name="T101" fmla="*/ 884 h 1553"/>
                <a:gd name="T102" fmla="*/ 505 w 1412"/>
                <a:gd name="T103" fmla="*/ 894 h 1553"/>
                <a:gd name="T104" fmla="*/ 494 w 1412"/>
                <a:gd name="T105" fmla="*/ 861 h 1553"/>
                <a:gd name="T106" fmla="*/ 474 w 1412"/>
                <a:gd name="T107" fmla="*/ 763 h 1553"/>
                <a:gd name="T108" fmla="*/ 0 w 1412"/>
                <a:gd name="T109" fmla="*/ 1553 h 1553"/>
                <a:gd name="T110" fmla="*/ 1220 w 1412"/>
                <a:gd name="T111" fmla="*/ 187 h 1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412" h="1553">
                  <a:moveTo>
                    <a:pt x="1220" y="187"/>
                  </a:moveTo>
                  <a:lnTo>
                    <a:pt x="1349" y="73"/>
                  </a:lnTo>
                  <a:lnTo>
                    <a:pt x="1349" y="0"/>
                  </a:lnTo>
                  <a:lnTo>
                    <a:pt x="83" y="5"/>
                  </a:lnTo>
                  <a:lnTo>
                    <a:pt x="83" y="78"/>
                  </a:lnTo>
                  <a:lnTo>
                    <a:pt x="228" y="198"/>
                  </a:lnTo>
                  <a:lnTo>
                    <a:pt x="132" y="763"/>
                  </a:lnTo>
                  <a:lnTo>
                    <a:pt x="474" y="763"/>
                  </a:lnTo>
                  <a:lnTo>
                    <a:pt x="474" y="758"/>
                  </a:lnTo>
                  <a:lnTo>
                    <a:pt x="473" y="753"/>
                  </a:lnTo>
                  <a:lnTo>
                    <a:pt x="473" y="747"/>
                  </a:lnTo>
                  <a:lnTo>
                    <a:pt x="471" y="742"/>
                  </a:lnTo>
                  <a:lnTo>
                    <a:pt x="470" y="707"/>
                  </a:lnTo>
                  <a:lnTo>
                    <a:pt x="473" y="676"/>
                  </a:lnTo>
                  <a:lnTo>
                    <a:pt x="479" y="650"/>
                  </a:lnTo>
                  <a:lnTo>
                    <a:pt x="487" y="630"/>
                  </a:lnTo>
                  <a:lnTo>
                    <a:pt x="496" y="613"/>
                  </a:lnTo>
                  <a:lnTo>
                    <a:pt x="504" y="602"/>
                  </a:lnTo>
                  <a:lnTo>
                    <a:pt x="510" y="595"/>
                  </a:lnTo>
                  <a:lnTo>
                    <a:pt x="512" y="593"/>
                  </a:lnTo>
                  <a:lnTo>
                    <a:pt x="513" y="593"/>
                  </a:lnTo>
                  <a:lnTo>
                    <a:pt x="516" y="595"/>
                  </a:lnTo>
                  <a:lnTo>
                    <a:pt x="521" y="598"/>
                  </a:lnTo>
                  <a:lnTo>
                    <a:pt x="528" y="601"/>
                  </a:lnTo>
                  <a:lnTo>
                    <a:pt x="534" y="604"/>
                  </a:lnTo>
                  <a:lnTo>
                    <a:pt x="542" y="608"/>
                  </a:lnTo>
                  <a:lnTo>
                    <a:pt x="549" y="612"/>
                  </a:lnTo>
                  <a:lnTo>
                    <a:pt x="557" y="617"/>
                  </a:lnTo>
                  <a:lnTo>
                    <a:pt x="565" y="620"/>
                  </a:lnTo>
                  <a:lnTo>
                    <a:pt x="574" y="622"/>
                  </a:lnTo>
                  <a:lnTo>
                    <a:pt x="583" y="625"/>
                  </a:lnTo>
                  <a:lnTo>
                    <a:pt x="592" y="626"/>
                  </a:lnTo>
                  <a:lnTo>
                    <a:pt x="599" y="627"/>
                  </a:lnTo>
                  <a:lnTo>
                    <a:pt x="606" y="628"/>
                  </a:lnTo>
                  <a:lnTo>
                    <a:pt x="612" y="628"/>
                  </a:lnTo>
                  <a:lnTo>
                    <a:pt x="613" y="628"/>
                  </a:lnTo>
                  <a:lnTo>
                    <a:pt x="629" y="647"/>
                  </a:lnTo>
                  <a:lnTo>
                    <a:pt x="595" y="676"/>
                  </a:lnTo>
                  <a:lnTo>
                    <a:pt x="625" y="676"/>
                  </a:lnTo>
                  <a:lnTo>
                    <a:pt x="607" y="704"/>
                  </a:lnTo>
                  <a:lnTo>
                    <a:pt x="631" y="714"/>
                  </a:lnTo>
                  <a:lnTo>
                    <a:pt x="611" y="748"/>
                  </a:lnTo>
                  <a:lnTo>
                    <a:pt x="645" y="755"/>
                  </a:lnTo>
                  <a:lnTo>
                    <a:pt x="621" y="780"/>
                  </a:lnTo>
                  <a:lnTo>
                    <a:pt x="643" y="786"/>
                  </a:lnTo>
                  <a:lnTo>
                    <a:pt x="629" y="806"/>
                  </a:lnTo>
                  <a:lnTo>
                    <a:pt x="669" y="793"/>
                  </a:lnTo>
                  <a:lnTo>
                    <a:pt x="648" y="776"/>
                  </a:lnTo>
                  <a:lnTo>
                    <a:pt x="687" y="751"/>
                  </a:lnTo>
                  <a:lnTo>
                    <a:pt x="660" y="739"/>
                  </a:lnTo>
                  <a:lnTo>
                    <a:pt x="691" y="721"/>
                  </a:lnTo>
                  <a:lnTo>
                    <a:pt x="668" y="708"/>
                  </a:lnTo>
                  <a:lnTo>
                    <a:pt x="694" y="689"/>
                  </a:lnTo>
                  <a:lnTo>
                    <a:pt x="661" y="674"/>
                  </a:lnTo>
                  <a:lnTo>
                    <a:pt x="684" y="666"/>
                  </a:lnTo>
                  <a:lnTo>
                    <a:pt x="650" y="623"/>
                  </a:lnTo>
                  <a:lnTo>
                    <a:pt x="651" y="623"/>
                  </a:lnTo>
                  <a:lnTo>
                    <a:pt x="653" y="623"/>
                  </a:lnTo>
                  <a:lnTo>
                    <a:pt x="658" y="623"/>
                  </a:lnTo>
                  <a:lnTo>
                    <a:pt x="662" y="623"/>
                  </a:lnTo>
                  <a:lnTo>
                    <a:pt x="669" y="622"/>
                  </a:lnTo>
                  <a:lnTo>
                    <a:pt x="677" y="621"/>
                  </a:lnTo>
                  <a:lnTo>
                    <a:pt x="686" y="620"/>
                  </a:lnTo>
                  <a:lnTo>
                    <a:pt x="695" y="617"/>
                  </a:lnTo>
                  <a:lnTo>
                    <a:pt x="705" y="612"/>
                  </a:lnTo>
                  <a:lnTo>
                    <a:pt x="715" y="608"/>
                  </a:lnTo>
                  <a:lnTo>
                    <a:pt x="726" y="603"/>
                  </a:lnTo>
                  <a:lnTo>
                    <a:pt x="737" y="598"/>
                  </a:lnTo>
                  <a:lnTo>
                    <a:pt x="748" y="593"/>
                  </a:lnTo>
                  <a:lnTo>
                    <a:pt x="755" y="589"/>
                  </a:lnTo>
                  <a:lnTo>
                    <a:pt x="760" y="586"/>
                  </a:lnTo>
                  <a:lnTo>
                    <a:pt x="762" y="585"/>
                  </a:lnTo>
                  <a:lnTo>
                    <a:pt x="764" y="588"/>
                  </a:lnTo>
                  <a:lnTo>
                    <a:pt x="769" y="594"/>
                  </a:lnTo>
                  <a:lnTo>
                    <a:pt x="776" y="606"/>
                  </a:lnTo>
                  <a:lnTo>
                    <a:pt x="784" y="621"/>
                  </a:lnTo>
                  <a:lnTo>
                    <a:pt x="791" y="643"/>
                  </a:lnTo>
                  <a:lnTo>
                    <a:pt x="798" y="671"/>
                  </a:lnTo>
                  <a:lnTo>
                    <a:pt x="803" y="703"/>
                  </a:lnTo>
                  <a:lnTo>
                    <a:pt x="805" y="742"/>
                  </a:lnTo>
                  <a:lnTo>
                    <a:pt x="803" y="783"/>
                  </a:lnTo>
                  <a:lnTo>
                    <a:pt x="796" y="818"/>
                  </a:lnTo>
                  <a:lnTo>
                    <a:pt x="787" y="847"/>
                  </a:lnTo>
                  <a:lnTo>
                    <a:pt x="777" y="870"/>
                  </a:lnTo>
                  <a:lnTo>
                    <a:pt x="766" y="888"/>
                  </a:lnTo>
                  <a:lnTo>
                    <a:pt x="757" y="901"/>
                  </a:lnTo>
                  <a:lnTo>
                    <a:pt x="750" y="909"/>
                  </a:lnTo>
                  <a:lnTo>
                    <a:pt x="748" y="911"/>
                  </a:lnTo>
                  <a:lnTo>
                    <a:pt x="746" y="909"/>
                  </a:lnTo>
                  <a:lnTo>
                    <a:pt x="741" y="903"/>
                  </a:lnTo>
                  <a:lnTo>
                    <a:pt x="733" y="895"/>
                  </a:lnTo>
                  <a:lnTo>
                    <a:pt x="722" y="885"/>
                  </a:lnTo>
                  <a:lnTo>
                    <a:pt x="707" y="875"/>
                  </a:lnTo>
                  <a:lnTo>
                    <a:pt x="689" y="865"/>
                  </a:lnTo>
                  <a:lnTo>
                    <a:pt x="668" y="855"/>
                  </a:lnTo>
                  <a:lnTo>
                    <a:pt x="644" y="847"/>
                  </a:lnTo>
                  <a:lnTo>
                    <a:pt x="618" y="844"/>
                  </a:lnTo>
                  <a:lnTo>
                    <a:pt x="593" y="847"/>
                  </a:lnTo>
                  <a:lnTo>
                    <a:pt x="570" y="855"/>
                  </a:lnTo>
                  <a:lnTo>
                    <a:pt x="549" y="864"/>
                  </a:lnTo>
                  <a:lnTo>
                    <a:pt x="531" y="875"/>
                  </a:lnTo>
                  <a:lnTo>
                    <a:pt x="517" y="884"/>
                  </a:lnTo>
                  <a:lnTo>
                    <a:pt x="508" y="892"/>
                  </a:lnTo>
                  <a:lnTo>
                    <a:pt x="505" y="894"/>
                  </a:lnTo>
                  <a:lnTo>
                    <a:pt x="502" y="886"/>
                  </a:lnTo>
                  <a:lnTo>
                    <a:pt x="494" y="861"/>
                  </a:lnTo>
                  <a:lnTo>
                    <a:pt x="484" y="820"/>
                  </a:lnTo>
                  <a:lnTo>
                    <a:pt x="474" y="763"/>
                  </a:lnTo>
                  <a:lnTo>
                    <a:pt x="132" y="763"/>
                  </a:lnTo>
                  <a:lnTo>
                    <a:pt x="0" y="1553"/>
                  </a:lnTo>
                  <a:lnTo>
                    <a:pt x="1412" y="1553"/>
                  </a:lnTo>
                  <a:lnTo>
                    <a:pt x="1220" y="187"/>
                  </a:lnTo>
                  <a:close/>
                </a:path>
              </a:pathLst>
            </a:custGeom>
            <a:solidFill>
              <a:srgbClr val="91917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Freeform 6"/>
            <p:cNvSpPr>
              <a:spLocks/>
            </p:cNvSpPr>
            <p:nvPr/>
          </p:nvSpPr>
          <p:spPr bwMode="auto">
            <a:xfrm>
              <a:off x="2160" y="2651"/>
              <a:ext cx="201" cy="311"/>
            </a:xfrm>
            <a:custGeom>
              <a:avLst/>
              <a:gdLst>
                <a:gd name="T0" fmla="*/ 169 w 201"/>
                <a:gd name="T1" fmla="*/ 152 h 311"/>
                <a:gd name="T2" fmla="*/ 159 w 201"/>
                <a:gd name="T3" fmla="*/ 166 h 311"/>
                <a:gd name="T4" fmla="*/ 143 w 201"/>
                <a:gd name="T5" fmla="*/ 164 h 311"/>
                <a:gd name="T6" fmla="*/ 131 w 201"/>
                <a:gd name="T7" fmla="*/ 148 h 311"/>
                <a:gd name="T8" fmla="*/ 49 w 201"/>
                <a:gd name="T9" fmla="*/ 119 h 311"/>
                <a:gd name="T10" fmla="*/ 41 w 201"/>
                <a:gd name="T11" fmla="*/ 120 h 311"/>
                <a:gd name="T12" fmla="*/ 32 w 201"/>
                <a:gd name="T13" fmla="*/ 129 h 311"/>
                <a:gd name="T14" fmla="*/ 39 w 201"/>
                <a:gd name="T15" fmla="*/ 143 h 311"/>
                <a:gd name="T16" fmla="*/ 45 w 201"/>
                <a:gd name="T17" fmla="*/ 148 h 311"/>
                <a:gd name="T18" fmla="*/ 42 w 201"/>
                <a:gd name="T19" fmla="*/ 154 h 311"/>
                <a:gd name="T20" fmla="*/ 30 w 201"/>
                <a:gd name="T21" fmla="*/ 137 h 311"/>
                <a:gd name="T22" fmla="*/ 30 w 201"/>
                <a:gd name="T23" fmla="*/ 117 h 311"/>
                <a:gd name="T24" fmla="*/ 46 w 201"/>
                <a:gd name="T25" fmla="*/ 111 h 311"/>
                <a:gd name="T26" fmla="*/ 127 w 201"/>
                <a:gd name="T27" fmla="*/ 128 h 311"/>
                <a:gd name="T28" fmla="*/ 132 w 201"/>
                <a:gd name="T29" fmla="*/ 113 h 311"/>
                <a:gd name="T30" fmla="*/ 142 w 201"/>
                <a:gd name="T31" fmla="*/ 105 h 311"/>
                <a:gd name="T32" fmla="*/ 113 w 201"/>
                <a:gd name="T33" fmla="*/ 82 h 311"/>
                <a:gd name="T34" fmla="*/ 132 w 201"/>
                <a:gd name="T35" fmla="*/ 62 h 311"/>
                <a:gd name="T36" fmla="*/ 131 w 201"/>
                <a:gd name="T37" fmla="*/ 50 h 311"/>
                <a:gd name="T38" fmla="*/ 130 w 201"/>
                <a:gd name="T39" fmla="*/ 45 h 311"/>
                <a:gd name="T40" fmla="*/ 135 w 201"/>
                <a:gd name="T41" fmla="*/ 43 h 311"/>
                <a:gd name="T42" fmla="*/ 148 w 201"/>
                <a:gd name="T43" fmla="*/ 34 h 311"/>
                <a:gd name="T44" fmla="*/ 160 w 201"/>
                <a:gd name="T45" fmla="*/ 13 h 311"/>
                <a:gd name="T46" fmla="*/ 164 w 201"/>
                <a:gd name="T47" fmla="*/ 0 h 311"/>
                <a:gd name="T48" fmla="*/ 160 w 201"/>
                <a:gd name="T49" fmla="*/ 1 h 311"/>
                <a:gd name="T50" fmla="*/ 150 w 201"/>
                <a:gd name="T51" fmla="*/ 6 h 311"/>
                <a:gd name="T52" fmla="*/ 135 w 201"/>
                <a:gd name="T53" fmla="*/ 10 h 311"/>
                <a:gd name="T54" fmla="*/ 118 w 201"/>
                <a:gd name="T55" fmla="*/ 14 h 311"/>
                <a:gd name="T56" fmla="*/ 99 w 201"/>
                <a:gd name="T57" fmla="*/ 15 h 311"/>
                <a:gd name="T58" fmla="*/ 78 w 201"/>
                <a:gd name="T59" fmla="*/ 13 h 311"/>
                <a:gd name="T60" fmla="*/ 61 w 201"/>
                <a:gd name="T61" fmla="*/ 10 h 311"/>
                <a:gd name="T62" fmla="*/ 54 w 201"/>
                <a:gd name="T63" fmla="*/ 9 h 311"/>
                <a:gd name="T64" fmla="*/ 48 w 201"/>
                <a:gd name="T65" fmla="*/ 14 h 311"/>
                <a:gd name="T66" fmla="*/ 33 w 201"/>
                <a:gd name="T67" fmla="*/ 28 h 311"/>
                <a:gd name="T68" fmla="*/ 15 w 201"/>
                <a:gd name="T69" fmla="*/ 55 h 311"/>
                <a:gd name="T70" fmla="*/ 2 w 201"/>
                <a:gd name="T71" fmla="*/ 98 h 311"/>
                <a:gd name="T72" fmla="*/ 4 w 201"/>
                <a:gd name="T73" fmla="*/ 150 h 311"/>
                <a:gd name="T74" fmla="*/ 17 w 201"/>
                <a:gd name="T75" fmla="*/ 205 h 311"/>
                <a:gd name="T76" fmla="*/ 34 w 201"/>
                <a:gd name="T77" fmla="*/ 251 h 311"/>
                <a:gd name="T78" fmla="*/ 45 w 201"/>
                <a:gd name="T79" fmla="*/ 278 h 311"/>
                <a:gd name="T80" fmla="*/ 106 w 201"/>
                <a:gd name="T81" fmla="*/ 311 h 311"/>
                <a:gd name="T82" fmla="*/ 109 w 201"/>
                <a:gd name="T83" fmla="*/ 261 h 311"/>
                <a:gd name="T84" fmla="*/ 122 w 201"/>
                <a:gd name="T85" fmla="*/ 260 h 311"/>
                <a:gd name="T86" fmla="*/ 137 w 201"/>
                <a:gd name="T87" fmla="*/ 250 h 311"/>
                <a:gd name="T88" fmla="*/ 145 w 201"/>
                <a:gd name="T89" fmla="*/ 218 h 311"/>
                <a:gd name="T90" fmla="*/ 201 w 201"/>
                <a:gd name="T91" fmla="*/ 201 h 311"/>
                <a:gd name="T92" fmla="*/ 169 w 201"/>
                <a:gd name="T93" fmla="*/ 136 h 311"/>
                <a:gd name="T94" fmla="*/ 170 w 201"/>
                <a:gd name="T95" fmla="*/ 138 h 3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01" h="311">
                  <a:moveTo>
                    <a:pt x="170" y="139"/>
                  </a:moveTo>
                  <a:lnTo>
                    <a:pt x="169" y="152"/>
                  </a:lnTo>
                  <a:lnTo>
                    <a:pt x="165" y="161"/>
                  </a:lnTo>
                  <a:lnTo>
                    <a:pt x="159" y="166"/>
                  </a:lnTo>
                  <a:lnTo>
                    <a:pt x="151" y="168"/>
                  </a:lnTo>
                  <a:lnTo>
                    <a:pt x="143" y="164"/>
                  </a:lnTo>
                  <a:lnTo>
                    <a:pt x="136" y="157"/>
                  </a:lnTo>
                  <a:lnTo>
                    <a:pt x="131" y="148"/>
                  </a:lnTo>
                  <a:lnTo>
                    <a:pt x="127" y="137"/>
                  </a:lnTo>
                  <a:lnTo>
                    <a:pt x="49" y="119"/>
                  </a:lnTo>
                  <a:lnTo>
                    <a:pt x="46" y="119"/>
                  </a:lnTo>
                  <a:lnTo>
                    <a:pt x="41" y="120"/>
                  </a:lnTo>
                  <a:lnTo>
                    <a:pt x="34" y="124"/>
                  </a:lnTo>
                  <a:lnTo>
                    <a:pt x="32" y="129"/>
                  </a:lnTo>
                  <a:lnTo>
                    <a:pt x="34" y="136"/>
                  </a:lnTo>
                  <a:lnTo>
                    <a:pt x="39" y="143"/>
                  </a:lnTo>
                  <a:lnTo>
                    <a:pt x="43" y="147"/>
                  </a:lnTo>
                  <a:lnTo>
                    <a:pt x="45" y="148"/>
                  </a:lnTo>
                  <a:lnTo>
                    <a:pt x="45" y="156"/>
                  </a:lnTo>
                  <a:lnTo>
                    <a:pt x="42" y="154"/>
                  </a:lnTo>
                  <a:lnTo>
                    <a:pt x="36" y="147"/>
                  </a:lnTo>
                  <a:lnTo>
                    <a:pt x="30" y="137"/>
                  </a:lnTo>
                  <a:lnTo>
                    <a:pt x="26" y="126"/>
                  </a:lnTo>
                  <a:lnTo>
                    <a:pt x="30" y="117"/>
                  </a:lnTo>
                  <a:lnTo>
                    <a:pt x="39" y="114"/>
                  </a:lnTo>
                  <a:lnTo>
                    <a:pt x="46" y="111"/>
                  </a:lnTo>
                  <a:lnTo>
                    <a:pt x="51" y="111"/>
                  </a:lnTo>
                  <a:lnTo>
                    <a:pt x="127" y="128"/>
                  </a:lnTo>
                  <a:lnTo>
                    <a:pt x="128" y="119"/>
                  </a:lnTo>
                  <a:lnTo>
                    <a:pt x="132" y="113"/>
                  </a:lnTo>
                  <a:lnTo>
                    <a:pt x="136" y="107"/>
                  </a:lnTo>
                  <a:lnTo>
                    <a:pt x="142" y="105"/>
                  </a:lnTo>
                  <a:lnTo>
                    <a:pt x="110" y="90"/>
                  </a:lnTo>
                  <a:lnTo>
                    <a:pt x="113" y="82"/>
                  </a:lnTo>
                  <a:lnTo>
                    <a:pt x="154" y="106"/>
                  </a:lnTo>
                  <a:lnTo>
                    <a:pt x="132" y="62"/>
                  </a:lnTo>
                  <a:lnTo>
                    <a:pt x="131" y="55"/>
                  </a:lnTo>
                  <a:lnTo>
                    <a:pt x="131" y="50"/>
                  </a:lnTo>
                  <a:lnTo>
                    <a:pt x="130" y="46"/>
                  </a:lnTo>
                  <a:lnTo>
                    <a:pt x="130" y="45"/>
                  </a:lnTo>
                  <a:lnTo>
                    <a:pt x="131" y="45"/>
                  </a:lnTo>
                  <a:lnTo>
                    <a:pt x="135" y="43"/>
                  </a:lnTo>
                  <a:lnTo>
                    <a:pt x="141" y="40"/>
                  </a:lnTo>
                  <a:lnTo>
                    <a:pt x="148" y="34"/>
                  </a:lnTo>
                  <a:lnTo>
                    <a:pt x="154" y="24"/>
                  </a:lnTo>
                  <a:lnTo>
                    <a:pt x="160" y="13"/>
                  </a:lnTo>
                  <a:lnTo>
                    <a:pt x="163" y="4"/>
                  </a:lnTo>
                  <a:lnTo>
                    <a:pt x="164" y="0"/>
                  </a:lnTo>
                  <a:lnTo>
                    <a:pt x="163" y="0"/>
                  </a:lnTo>
                  <a:lnTo>
                    <a:pt x="160" y="1"/>
                  </a:lnTo>
                  <a:lnTo>
                    <a:pt x="155" y="4"/>
                  </a:lnTo>
                  <a:lnTo>
                    <a:pt x="150" y="6"/>
                  </a:lnTo>
                  <a:lnTo>
                    <a:pt x="143" y="8"/>
                  </a:lnTo>
                  <a:lnTo>
                    <a:pt x="135" y="10"/>
                  </a:lnTo>
                  <a:lnTo>
                    <a:pt x="127" y="13"/>
                  </a:lnTo>
                  <a:lnTo>
                    <a:pt x="118" y="14"/>
                  </a:lnTo>
                  <a:lnTo>
                    <a:pt x="109" y="15"/>
                  </a:lnTo>
                  <a:lnTo>
                    <a:pt x="99" y="15"/>
                  </a:lnTo>
                  <a:lnTo>
                    <a:pt x="88" y="14"/>
                  </a:lnTo>
                  <a:lnTo>
                    <a:pt x="78" y="13"/>
                  </a:lnTo>
                  <a:lnTo>
                    <a:pt x="69" y="12"/>
                  </a:lnTo>
                  <a:lnTo>
                    <a:pt x="61" y="10"/>
                  </a:lnTo>
                  <a:lnTo>
                    <a:pt x="57" y="9"/>
                  </a:lnTo>
                  <a:lnTo>
                    <a:pt x="54" y="9"/>
                  </a:lnTo>
                  <a:lnTo>
                    <a:pt x="52" y="10"/>
                  </a:lnTo>
                  <a:lnTo>
                    <a:pt x="48" y="14"/>
                  </a:lnTo>
                  <a:lnTo>
                    <a:pt x="41" y="19"/>
                  </a:lnTo>
                  <a:lnTo>
                    <a:pt x="33" y="28"/>
                  </a:lnTo>
                  <a:lnTo>
                    <a:pt x="24" y="41"/>
                  </a:lnTo>
                  <a:lnTo>
                    <a:pt x="15" y="55"/>
                  </a:lnTo>
                  <a:lnTo>
                    <a:pt x="7" y="74"/>
                  </a:lnTo>
                  <a:lnTo>
                    <a:pt x="2" y="98"/>
                  </a:lnTo>
                  <a:lnTo>
                    <a:pt x="0" y="123"/>
                  </a:lnTo>
                  <a:lnTo>
                    <a:pt x="4" y="150"/>
                  </a:lnTo>
                  <a:lnTo>
                    <a:pt x="9" y="177"/>
                  </a:lnTo>
                  <a:lnTo>
                    <a:pt x="17" y="205"/>
                  </a:lnTo>
                  <a:lnTo>
                    <a:pt x="25" y="229"/>
                  </a:lnTo>
                  <a:lnTo>
                    <a:pt x="34" y="251"/>
                  </a:lnTo>
                  <a:lnTo>
                    <a:pt x="41" y="267"/>
                  </a:lnTo>
                  <a:lnTo>
                    <a:pt x="45" y="278"/>
                  </a:lnTo>
                  <a:lnTo>
                    <a:pt x="45" y="280"/>
                  </a:lnTo>
                  <a:lnTo>
                    <a:pt x="106" y="311"/>
                  </a:lnTo>
                  <a:lnTo>
                    <a:pt x="104" y="261"/>
                  </a:lnTo>
                  <a:lnTo>
                    <a:pt x="109" y="261"/>
                  </a:lnTo>
                  <a:lnTo>
                    <a:pt x="115" y="261"/>
                  </a:lnTo>
                  <a:lnTo>
                    <a:pt x="122" y="260"/>
                  </a:lnTo>
                  <a:lnTo>
                    <a:pt x="130" y="257"/>
                  </a:lnTo>
                  <a:lnTo>
                    <a:pt x="137" y="250"/>
                  </a:lnTo>
                  <a:lnTo>
                    <a:pt x="143" y="236"/>
                  </a:lnTo>
                  <a:lnTo>
                    <a:pt x="145" y="218"/>
                  </a:lnTo>
                  <a:lnTo>
                    <a:pt x="146" y="196"/>
                  </a:lnTo>
                  <a:lnTo>
                    <a:pt x="201" y="201"/>
                  </a:lnTo>
                  <a:lnTo>
                    <a:pt x="169" y="135"/>
                  </a:lnTo>
                  <a:lnTo>
                    <a:pt x="169" y="136"/>
                  </a:lnTo>
                  <a:lnTo>
                    <a:pt x="170" y="137"/>
                  </a:lnTo>
                  <a:lnTo>
                    <a:pt x="170" y="138"/>
                  </a:lnTo>
                  <a:lnTo>
                    <a:pt x="170" y="139"/>
                  </a:lnTo>
                  <a:close/>
                </a:path>
              </a:pathLst>
            </a:custGeom>
            <a:solidFill>
              <a:schemeClr val="bg1"/>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2" name="Freeform 7"/>
            <p:cNvSpPr>
              <a:spLocks/>
            </p:cNvSpPr>
            <p:nvPr/>
          </p:nvSpPr>
          <p:spPr bwMode="auto">
            <a:xfrm>
              <a:off x="2334" y="2756"/>
              <a:ext cx="5" cy="4"/>
            </a:xfrm>
            <a:custGeom>
              <a:avLst/>
              <a:gdLst>
                <a:gd name="T0" fmla="*/ 5 w 5"/>
                <a:gd name="T1" fmla="*/ 4 h 4"/>
                <a:gd name="T2" fmla="*/ 2 w 5"/>
                <a:gd name="T3" fmla="*/ 0 h 4"/>
                <a:gd name="T4" fmla="*/ 0 w 5"/>
                <a:gd name="T5" fmla="*/ 1 h 4"/>
                <a:gd name="T6" fmla="*/ 1 w 5"/>
                <a:gd name="T7" fmla="*/ 2 h 4"/>
                <a:gd name="T8" fmla="*/ 2 w 5"/>
                <a:gd name="T9" fmla="*/ 2 h 4"/>
                <a:gd name="T10" fmla="*/ 3 w 5"/>
                <a:gd name="T11" fmla="*/ 3 h 4"/>
                <a:gd name="T12" fmla="*/ 5 w 5"/>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5" h="4">
                  <a:moveTo>
                    <a:pt x="5" y="4"/>
                  </a:moveTo>
                  <a:lnTo>
                    <a:pt x="2" y="0"/>
                  </a:lnTo>
                  <a:lnTo>
                    <a:pt x="0" y="1"/>
                  </a:lnTo>
                  <a:lnTo>
                    <a:pt x="1" y="2"/>
                  </a:lnTo>
                  <a:lnTo>
                    <a:pt x="2" y="2"/>
                  </a:lnTo>
                  <a:lnTo>
                    <a:pt x="3" y="3"/>
                  </a:lnTo>
                  <a:lnTo>
                    <a:pt x="5"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 name="Freeform 8"/>
            <p:cNvSpPr>
              <a:spLocks/>
            </p:cNvSpPr>
            <p:nvPr/>
          </p:nvSpPr>
          <p:spPr bwMode="auto">
            <a:xfrm>
              <a:off x="2469" y="3109"/>
              <a:ext cx="499" cy="914"/>
            </a:xfrm>
            <a:custGeom>
              <a:avLst/>
              <a:gdLst>
                <a:gd name="T0" fmla="*/ 51 w 499"/>
                <a:gd name="T1" fmla="*/ 14 h 914"/>
                <a:gd name="T2" fmla="*/ 83 w 499"/>
                <a:gd name="T3" fmla="*/ 40 h 914"/>
                <a:gd name="T4" fmla="*/ 133 w 499"/>
                <a:gd name="T5" fmla="*/ 86 h 914"/>
                <a:gd name="T6" fmla="*/ 192 w 499"/>
                <a:gd name="T7" fmla="*/ 147 h 914"/>
                <a:gd name="T8" fmla="*/ 240 w 499"/>
                <a:gd name="T9" fmla="*/ 217 h 914"/>
                <a:gd name="T10" fmla="*/ 267 w 499"/>
                <a:gd name="T11" fmla="*/ 261 h 914"/>
                <a:gd name="T12" fmla="*/ 280 w 499"/>
                <a:gd name="T13" fmla="*/ 282 h 914"/>
                <a:gd name="T14" fmla="*/ 285 w 499"/>
                <a:gd name="T15" fmla="*/ 289 h 914"/>
                <a:gd name="T16" fmla="*/ 273 w 499"/>
                <a:gd name="T17" fmla="*/ 300 h 914"/>
                <a:gd name="T18" fmla="*/ 281 w 499"/>
                <a:gd name="T19" fmla="*/ 314 h 914"/>
                <a:gd name="T20" fmla="*/ 310 w 499"/>
                <a:gd name="T21" fmla="*/ 357 h 914"/>
                <a:gd name="T22" fmla="*/ 352 w 499"/>
                <a:gd name="T23" fmla="*/ 437 h 914"/>
                <a:gd name="T24" fmla="*/ 409 w 499"/>
                <a:gd name="T25" fmla="*/ 559 h 914"/>
                <a:gd name="T26" fmla="*/ 452 w 499"/>
                <a:gd name="T27" fmla="*/ 690 h 914"/>
                <a:gd name="T28" fmla="*/ 480 w 499"/>
                <a:gd name="T29" fmla="*/ 784 h 914"/>
                <a:gd name="T30" fmla="*/ 495 w 499"/>
                <a:gd name="T31" fmla="*/ 840 h 914"/>
                <a:gd name="T32" fmla="*/ 499 w 499"/>
                <a:gd name="T33" fmla="*/ 859 h 914"/>
                <a:gd name="T34" fmla="*/ 476 w 499"/>
                <a:gd name="T35" fmla="*/ 878 h 914"/>
                <a:gd name="T36" fmla="*/ 454 w 499"/>
                <a:gd name="T37" fmla="*/ 829 h 914"/>
                <a:gd name="T38" fmla="*/ 418 w 499"/>
                <a:gd name="T39" fmla="*/ 753 h 914"/>
                <a:gd name="T40" fmla="*/ 376 w 499"/>
                <a:gd name="T41" fmla="*/ 674 h 914"/>
                <a:gd name="T42" fmla="*/ 334 w 499"/>
                <a:gd name="T43" fmla="*/ 619 h 914"/>
                <a:gd name="T44" fmla="*/ 299 w 499"/>
                <a:gd name="T45" fmla="*/ 579 h 914"/>
                <a:gd name="T46" fmla="*/ 274 w 499"/>
                <a:gd name="T47" fmla="*/ 549 h 914"/>
                <a:gd name="T48" fmla="*/ 259 w 499"/>
                <a:gd name="T49" fmla="*/ 535 h 914"/>
                <a:gd name="T50" fmla="*/ 261 w 499"/>
                <a:gd name="T51" fmla="*/ 543 h 914"/>
                <a:gd name="T52" fmla="*/ 271 w 499"/>
                <a:gd name="T53" fmla="*/ 611 h 914"/>
                <a:gd name="T54" fmla="*/ 249 w 499"/>
                <a:gd name="T55" fmla="*/ 689 h 914"/>
                <a:gd name="T56" fmla="*/ 228 w 499"/>
                <a:gd name="T57" fmla="*/ 768 h 914"/>
                <a:gd name="T58" fmla="*/ 206 w 499"/>
                <a:gd name="T59" fmla="*/ 850 h 914"/>
                <a:gd name="T60" fmla="*/ 194 w 499"/>
                <a:gd name="T61" fmla="*/ 906 h 914"/>
                <a:gd name="T62" fmla="*/ 151 w 499"/>
                <a:gd name="T63" fmla="*/ 882 h 914"/>
                <a:gd name="T64" fmla="*/ 161 w 499"/>
                <a:gd name="T65" fmla="*/ 769 h 914"/>
                <a:gd name="T66" fmla="*/ 154 w 499"/>
                <a:gd name="T67" fmla="*/ 590 h 914"/>
                <a:gd name="T68" fmla="*/ 124 w 499"/>
                <a:gd name="T69" fmla="*/ 515 h 914"/>
                <a:gd name="T70" fmla="*/ 82 w 499"/>
                <a:gd name="T71" fmla="*/ 436 h 914"/>
                <a:gd name="T72" fmla="*/ 45 w 499"/>
                <a:gd name="T73" fmla="*/ 373 h 914"/>
                <a:gd name="T74" fmla="*/ 28 w 499"/>
                <a:gd name="T75" fmla="*/ 347 h 914"/>
                <a:gd name="T76" fmla="*/ 221 w 499"/>
                <a:gd name="T77" fmla="*/ 284 h 914"/>
                <a:gd name="T78" fmla="*/ 205 w 499"/>
                <a:gd name="T79" fmla="*/ 249 h 914"/>
                <a:gd name="T80" fmla="*/ 174 w 499"/>
                <a:gd name="T81" fmla="*/ 190 h 914"/>
                <a:gd name="T82" fmla="*/ 125 w 499"/>
                <a:gd name="T83" fmla="*/ 123 h 914"/>
                <a:gd name="T84" fmla="*/ 66 w 499"/>
                <a:gd name="T85" fmla="*/ 62 h 914"/>
                <a:gd name="T86" fmla="*/ 26 w 499"/>
                <a:gd name="T87" fmla="*/ 25 h 914"/>
                <a:gd name="T88" fmla="*/ 6 w 499"/>
                <a:gd name="T89" fmla="*/ 7 h 914"/>
                <a:gd name="T90" fmla="*/ 0 w 499"/>
                <a:gd name="T91" fmla="*/ 0 h 914"/>
                <a:gd name="T92" fmla="*/ 47 w 499"/>
                <a:gd name="T93" fmla="*/ 11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99" h="914">
                  <a:moveTo>
                    <a:pt x="47" y="11"/>
                  </a:moveTo>
                  <a:lnTo>
                    <a:pt x="51" y="14"/>
                  </a:lnTo>
                  <a:lnTo>
                    <a:pt x="64" y="24"/>
                  </a:lnTo>
                  <a:lnTo>
                    <a:pt x="83" y="40"/>
                  </a:lnTo>
                  <a:lnTo>
                    <a:pt x="106" y="60"/>
                  </a:lnTo>
                  <a:lnTo>
                    <a:pt x="133" y="86"/>
                  </a:lnTo>
                  <a:lnTo>
                    <a:pt x="162" y="115"/>
                  </a:lnTo>
                  <a:lnTo>
                    <a:pt x="192" y="147"/>
                  </a:lnTo>
                  <a:lnTo>
                    <a:pt x="219" y="183"/>
                  </a:lnTo>
                  <a:lnTo>
                    <a:pt x="240" y="217"/>
                  </a:lnTo>
                  <a:lnTo>
                    <a:pt x="256" y="242"/>
                  </a:lnTo>
                  <a:lnTo>
                    <a:pt x="267" y="261"/>
                  </a:lnTo>
                  <a:lnTo>
                    <a:pt x="276" y="273"/>
                  </a:lnTo>
                  <a:lnTo>
                    <a:pt x="280" y="282"/>
                  </a:lnTo>
                  <a:lnTo>
                    <a:pt x="284" y="287"/>
                  </a:lnTo>
                  <a:lnTo>
                    <a:pt x="285" y="289"/>
                  </a:lnTo>
                  <a:lnTo>
                    <a:pt x="285" y="289"/>
                  </a:lnTo>
                  <a:lnTo>
                    <a:pt x="273" y="300"/>
                  </a:lnTo>
                  <a:lnTo>
                    <a:pt x="275" y="304"/>
                  </a:lnTo>
                  <a:lnTo>
                    <a:pt x="281" y="314"/>
                  </a:lnTo>
                  <a:lnTo>
                    <a:pt x="294" y="330"/>
                  </a:lnTo>
                  <a:lnTo>
                    <a:pt x="310" y="357"/>
                  </a:lnTo>
                  <a:lnTo>
                    <a:pt x="329" y="392"/>
                  </a:lnTo>
                  <a:lnTo>
                    <a:pt x="352" y="437"/>
                  </a:lnTo>
                  <a:lnTo>
                    <a:pt x="379" y="492"/>
                  </a:lnTo>
                  <a:lnTo>
                    <a:pt x="409" y="559"/>
                  </a:lnTo>
                  <a:lnTo>
                    <a:pt x="433" y="629"/>
                  </a:lnTo>
                  <a:lnTo>
                    <a:pt x="452" y="690"/>
                  </a:lnTo>
                  <a:lnTo>
                    <a:pt x="468" y="741"/>
                  </a:lnTo>
                  <a:lnTo>
                    <a:pt x="480" y="784"/>
                  </a:lnTo>
                  <a:lnTo>
                    <a:pt x="489" y="817"/>
                  </a:lnTo>
                  <a:lnTo>
                    <a:pt x="495" y="840"/>
                  </a:lnTo>
                  <a:lnTo>
                    <a:pt x="498" y="855"/>
                  </a:lnTo>
                  <a:lnTo>
                    <a:pt x="499" y="859"/>
                  </a:lnTo>
                  <a:lnTo>
                    <a:pt x="479" y="886"/>
                  </a:lnTo>
                  <a:lnTo>
                    <a:pt x="476" y="878"/>
                  </a:lnTo>
                  <a:lnTo>
                    <a:pt x="468" y="858"/>
                  </a:lnTo>
                  <a:lnTo>
                    <a:pt x="454" y="829"/>
                  </a:lnTo>
                  <a:lnTo>
                    <a:pt x="438" y="792"/>
                  </a:lnTo>
                  <a:lnTo>
                    <a:pt x="418" y="753"/>
                  </a:lnTo>
                  <a:lnTo>
                    <a:pt x="397" y="712"/>
                  </a:lnTo>
                  <a:lnTo>
                    <a:pt x="376" y="674"/>
                  </a:lnTo>
                  <a:lnTo>
                    <a:pt x="354" y="643"/>
                  </a:lnTo>
                  <a:lnTo>
                    <a:pt x="334" y="619"/>
                  </a:lnTo>
                  <a:lnTo>
                    <a:pt x="316" y="596"/>
                  </a:lnTo>
                  <a:lnTo>
                    <a:pt x="299" y="579"/>
                  </a:lnTo>
                  <a:lnTo>
                    <a:pt x="285" y="562"/>
                  </a:lnTo>
                  <a:lnTo>
                    <a:pt x="274" y="549"/>
                  </a:lnTo>
                  <a:lnTo>
                    <a:pt x="265" y="540"/>
                  </a:lnTo>
                  <a:lnTo>
                    <a:pt x="259" y="535"/>
                  </a:lnTo>
                  <a:lnTo>
                    <a:pt x="257" y="533"/>
                  </a:lnTo>
                  <a:lnTo>
                    <a:pt x="261" y="543"/>
                  </a:lnTo>
                  <a:lnTo>
                    <a:pt x="269" y="571"/>
                  </a:lnTo>
                  <a:lnTo>
                    <a:pt x="271" y="611"/>
                  </a:lnTo>
                  <a:lnTo>
                    <a:pt x="259" y="658"/>
                  </a:lnTo>
                  <a:lnTo>
                    <a:pt x="249" y="689"/>
                  </a:lnTo>
                  <a:lnTo>
                    <a:pt x="239" y="727"/>
                  </a:lnTo>
                  <a:lnTo>
                    <a:pt x="228" y="768"/>
                  </a:lnTo>
                  <a:lnTo>
                    <a:pt x="216" y="811"/>
                  </a:lnTo>
                  <a:lnTo>
                    <a:pt x="206" y="850"/>
                  </a:lnTo>
                  <a:lnTo>
                    <a:pt x="198" y="884"/>
                  </a:lnTo>
                  <a:lnTo>
                    <a:pt x="194" y="906"/>
                  </a:lnTo>
                  <a:lnTo>
                    <a:pt x="192" y="914"/>
                  </a:lnTo>
                  <a:lnTo>
                    <a:pt x="151" y="882"/>
                  </a:lnTo>
                  <a:lnTo>
                    <a:pt x="155" y="848"/>
                  </a:lnTo>
                  <a:lnTo>
                    <a:pt x="161" y="769"/>
                  </a:lnTo>
                  <a:lnTo>
                    <a:pt x="164" y="673"/>
                  </a:lnTo>
                  <a:lnTo>
                    <a:pt x="154" y="590"/>
                  </a:lnTo>
                  <a:lnTo>
                    <a:pt x="141" y="554"/>
                  </a:lnTo>
                  <a:lnTo>
                    <a:pt x="124" y="515"/>
                  </a:lnTo>
                  <a:lnTo>
                    <a:pt x="103" y="474"/>
                  </a:lnTo>
                  <a:lnTo>
                    <a:pt x="82" y="436"/>
                  </a:lnTo>
                  <a:lnTo>
                    <a:pt x="61" y="401"/>
                  </a:lnTo>
                  <a:lnTo>
                    <a:pt x="45" y="373"/>
                  </a:lnTo>
                  <a:lnTo>
                    <a:pt x="32" y="354"/>
                  </a:lnTo>
                  <a:lnTo>
                    <a:pt x="28" y="347"/>
                  </a:lnTo>
                  <a:lnTo>
                    <a:pt x="223" y="289"/>
                  </a:lnTo>
                  <a:lnTo>
                    <a:pt x="221" y="284"/>
                  </a:lnTo>
                  <a:lnTo>
                    <a:pt x="215" y="270"/>
                  </a:lnTo>
                  <a:lnTo>
                    <a:pt x="205" y="249"/>
                  </a:lnTo>
                  <a:lnTo>
                    <a:pt x="192" y="222"/>
                  </a:lnTo>
                  <a:lnTo>
                    <a:pt x="174" y="190"/>
                  </a:lnTo>
                  <a:lnTo>
                    <a:pt x="151" y="158"/>
                  </a:lnTo>
                  <a:lnTo>
                    <a:pt x="125" y="123"/>
                  </a:lnTo>
                  <a:lnTo>
                    <a:pt x="96" y="90"/>
                  </a:lnTo>
                  <a:lnTo>
                    <a:pt x="66" y="62"/>
                  </a:lnTo>
                  <a:lnTo>
                    <a:pt x="42" y="41"/>
                  </a:lnTo>
                  <a:lnTo>
                    <a:pt x="26" y="25"/>
                  </a:lnTo>
                  <a:lnTo>
                    <a:pt x="14" y="14"/>
                  </a:lnTo>
                  <a:lnTo>
                    <a:pt x="6" y="7"/>
                  </a:lnTo>
                  <a:lnTo>
                    <a:pt x="2" y="3"/>
                  </a:lnTo>
                  <a:lnTo>
                    <a:pt x="0" y="0"/>
                  </a:lnTo>
                  <a:lnTo>
                    <a:pt x="0" y="0"/>
                  </a:lnTo>
                  <a:lnTo>
                    <a:pt x="47" y="11"/>
                  </a:lnTo>
                  <a:close/>
                </a:path>
              </a:pathLst>
            </a:custGeom>
            <a:solidFill>
              <a:schemeClr val="accent1">
                <a:lumMod val="50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4" name="Freeform 9"/>
            <p:cNvSpPr>
              <a:spLocks/>
            </p:cNvSpPr>
            <p:nvPr/>
          </p:nvSpPr>
          <p:spPr bwMode="auto">
            <a:xfrm>
              <a:off x="2625" y="4001"/>
              <a:ext cx="75" cy="58"/>
            </a:xfrm>
            <a:custGeom>
              <a:avLst/>
              <a:gdLst>
                <a:gd name="T0" fmla="*/ 0 w 75"/>
                <a:gd name="T1" fmla="*/ 0 h 58"/>
                <a:gd name="T2" fmla="*/ 1 w 75"/>
                <a:gd name="T3" fmla="*/ 2 h 58"/>
                <a:gd name="T4" fmla="*/ 4 w 75"/>
                <a:gd name="T5" fmla="*/ 6 h 58"/>
                <a:gd name="T6" fmla="*/ 9 w 75"/>
                <a:gd name="T7" fmla="*/ 13 h 58"/>
                <a:gd name="T8" fmla="*/ 15 w 75"/>
                <a:gd name="T9" fmla="*/ 18 h 58"/>
                <a:gd name="T10" fmla="*/ 22 w 75"/>
                <a:gd name="T11" fmla="*/ 20 h 58"/>
                <a:gd name="T12" fmla="*/ 27 w 75"/>
                <a:gd name="T13" fmla="*/ 21 h 58"/>
                <a:gd name="T14" fmla="*/ 29 w 75"/>
                <a:gd name="T15" fmla="*/ 21 h 58"/>
                <a:gd name="T16" fmla="*/ 30 w 75"/>
                <a:gd name="T17" fmla="*/ 21 h 58"/>
                <a:gd name="T18" fmla="*/ 32 w 75"/>
                <a:gd name="T19" fmla="*/ 23 h 58"/>
                <a:gd name="T20" fmla="*/ 38 w 75"/>
                <a:gd name="T21" fmla="*/ 28 h 58"/>
                <a:gd name="T22" fmla="*/ 46 w 75"/>
                <a:gd name="T23" fmla="*/ 33 h 58"/>
                <a:gd name="T24" fmla="*/ 54 w 75"/>
                <a:gd name="T25" fmla="*/ 37 h 58"/>
                <a:gd name="T26" fmla="*/ 62 w 75"/>
                <a:gd name="T27" fmla="*/ 38 h 58"/>
                <a:gd name="T28" fmla="*/ 68 w 75"/>
                <a:gd name="T29" fmla="*/ 39 h 58"/>
                <a:gd name="T30" fmla="*/ 73 w 75"/>
                <a:gd name="T31" fmla="*/ 41 h 58"/>
                <a:gd name="T32" fmla="*/ 75 w 75"/>
                <a:gd name="T33" fmla="*/ 45 h 58"/>
                <a:gd name="T34" fmla="*/ 73 w 75"/>
                <a:gd name="T35" fmla="*/ 49 h 58"/>
                <a:gd name="T36" fmla="*/ 66 w 75"/>
                <a:gd name="T37" fmla="*/ 54 h 58"/>
                <a:gd name="T38" fmla="*/ 57 w 75"/>
                <a:gd name="T39" fmla="*/ 57 h 58"/>
                <a:gd name="T40" fmla="*/ 50 w 75"/>
                <a:gd name="T41" fmla="*/ 58 h 58"/>
                <a:gd name="T42" fmla="*/ 44 w 75"/>
                <a:gd name="T43" fmla="*/ 55 h 58"/>
                <a:gd name="T44" fmla="*/ 37 w 75"/>
                <a:gd name="T45" fmla="*/ 47 h 58"/>
                <a:gd name="T46" fmla="*/ 30 w 75"/>
                <a:gd name="T47" fmla="*/ 39 h 58"/>
                <a:gd name="T48" fmla="*/ 26 w 75"/>
                <a:gd name="T49" fmla="*/ 37 h 58"/>
                <a:gd name="T50" fmla="*/ 26 w 75"/>
                <a:gd name="T51" fmla="*/ 40 h 58"/>
                <a:gd name="T52" fmla="*/ 27 w 75"/>
                <a:gd name="T53" fmla="*/ 44 h 58"/>
                <a:gd name="T54" fmla="*/ 28 w 75"/>
                <a:gd name="T55" fmla="*/ 48 h 58"/>
                <a:gd name="T56" fmla="*/ 29 w 75"/>
                <a:gd name="T57" fmla="*/ 49 h 58"/>
                <a:gd name="T58" fmla="*/ 22 w 75"/>
                <a:gd name="T59" fmla="*/ 47 h 58"/>
                <a:gd name="T60" fmla="*/ 15 w 75"/>
                <a:gd name="T61" fmla="*/ 33 h 58"/>
                <a:gd name="T62" fmla="*/ 14 w 75"/>
                <a:gd name="T63" fmla="*/ 33 h 58"/>
                <a:gd name="T64" fmla="*/ 13 w 75"/>
                <a:gd name="T65" fmla="*/ 33 h 58"/>
                <a:gd name="T66" fmla="*/ 10 w 75"/>
                <a:gd name="T67" fmla="*/ 30 h 58"/>
                <a:gd name="T68" fmla="*/ 5 w 75"/>
                <a:gd name="T69" fmla="*/ 21 h 58"/>
                <a:gd name="T70" fmla="*/ 2 w 75"/>
                <a:gd name="T71" fmla="*/ 12 h 58"/>
                <a:gd name="T72" fmla="*/ 1 w 75"/>
                <a:gd name="T73" fmla="*/ 5 h 58"/>
                <a:gd name="T74" fmla="*/ 0 w 75"/>
                <a:gd name="T75" fmla="*/ 1 h 58"/>
                <a:gd name="T76" fmla="*/ 0 w 75"/>
                <a:gd name="T77" fmla="*/ 0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75" h="58">
                  <a:moveTo>
                    <a:pt x="0" y="0"/>
                  </a:moveTo>
                  <a:lnTo>
                    <a:pt x="1" y="2"/>
                  </a:lnTo>
                  <a:lnTo>
                    <a:pt x="4" y="6"/>
                  </a:lnTo>
                  <a:lnTo>
                    <a:pt x="9" y="13"/>
                  </a:lnTo>
                  <a:lnTo>
                    <a:pt x="15" y="18"/>
                  </a:lnTo>
                  <a:lnTo>
                    <a:pt x="22" y="20"/>
                  </a:lnTo>
                  <a:lnTo>
                    <a:pt x="27" y="21"/>
                  </a:lnTo>
                  <a:lnTo>
                    <a:pt x="29" y="21"/>
                  </a:lnTo>
                  <a:lnTo>
                    <a:pt x="30" y="21"/>
                  </a:lnTo>
                  <a:lnTo>
                    <a:pt x="32" y="23"/>
                  </a:lnTo>
                  <a:lnTo>
                    <a:pt x="38" y="28"/>
                  </a:lnTo>
                  <a:lnTo>
                    <a:pt x="46" y="33"/>
                  </a:lnTo>
                  <a:lnTo>
                    <a:pt x="54" y="37"/>
                  </a:lnTo>
                  <a:lnTo>
                    <a:pt x="62" y="38"/>
                  </a:lnTo>
                  <a:lnTo>
                    <a:pt x="68" y="39"/>
                  </a:lnTo>
                  <a:lnTo>
                    <a:pt x="73" y="41"/>
                  </a:lnTo>
                  <a:lnTo>
                    <a:pt x="75" y="45"/>
                  </a:lnTo>
                  <a:lnTo>
                    <a:pt x="73" y="49"/>
                  </a:lnTo>
                  <a:lnTo>
                    <a:pt x="66" y="54"/>
                  </a:lnTo>
                  <a:lnTo>
                    <a:pt x="57" y="57"/>
                  </a:lnTo>
                  <a:lnTo>
                    <a:pt x="50" y="58"/>
                  </a:lnTo>
                  <a:lnTo>
                    <a:pt x="44" y="55"/>
                  </a:lnTo>
                  <a:lnTo>
                    <a:pt x="37" y="47"/>
                  </a:lnTo>
                  <a:lnTo>
                    <a:pt x="30" y="39"/>
                  </a:lnTo>
                  <a:lnTo>
                    <a:pt x="26" y="37"/>
                  </a:lnTo>
                  <a:lnTo>
                    <a:pt x="26" y="40"/>
                  </a:lnTo>
                  <a:lnTo>
                    <a:pt x="27" y="44"/>
                  </a:lnTo>
                  <a:lnTo>
                    <a:pt x="28" y="48"/>
                  </a:lnTo>
                  <a:lnTo>
                    <a:pt x="29" y="49"/>
                  </a:lnTo>
                  <a:lnTo>
                    <a:pt x="22" y="47"/>
                  </a:lnTo>
                  <a:lnTo>
                    <a:pt x="15" y="33"/>
                  </a:lnTo>
                  <a:lnTo>
                    <a:pt x="14" y="33"/>
                  </a:lnTo>
                  <a:lnTo>
                    <a:pt x="13" y="33"/>
                  </a:lnTo>
                  <a:lnTo>
                    <a:pt x="10" y="30"/>
                  </a:lnTo>
                  <a:lnTo>
                    <a:pt x="5" y="21"/>
                  </a:lnTo>
                  <a:lnTo>
                    <a:pt x="2" y="12"/>
                  </a:lnTo>
                  <a:lnTo>
                    <a:pt x="1" y="5"/>
                  </a:lnTo>
                  <a:lnTo>
                    <a:pt x="0" y="1"/>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Freeform 10"/>
            <p:cNvSpPr>
              <a:spLocks/>
            </p:cNvSpPr>
            <p:nvPr/>
          </p:nvSpPr>
          <p:spPr bwMode="auto">
            <a:xfrm>
              <a:off x="2959" y="3996"/>
              <a:ext cx="67" cy="63"/>
            </a:xfrm>
            <a:custGeom>
              <a:avLst/>
              <a:gdLst>
                <a:gd name="T0" fmla="*/ 3 w 67"/>
                <a:gd name="T1" fmla="*/ 0 h 63"/>
                <a:gd name="T2" fmla="*/ 3 w 67"/>
                <a:gd name="T3" fmla="*/ 2 h 63"/>
                <a:gd name="T4" fmla="*/ 4 w 67"/>
                <a:gd name="T5" fmla="*/ 8 h 63"/>
                <a:gd name="T6" fmla="*/ 7 w 67"/>
                <a:gd name="T7" fmla="*/ 15 h 63"/>
                <a:gd name="T8" fmla="*/ 13 w 67"/>
                <a:gd name="T9" fmla="*/ 19 h 63"/>
                <a:gd name="T10" fmla="*/ 19 w 67"/>
                <a:gd name="T11" fmla="*/ 22 h 63"/>
                <a:gd name="T12" fmla="*/ 23 w 67"/>
                <a:gd name="T13" fmla="*/ 23 h 63"/>
                <a:gd name="T14" fmla="*/ 25 w 67"/>
                <a:gd name="T15" fmla="*/ 23 h 63"/>
                <a:gd name="T16" fmla="*/ 26 w 67"/>
                <a:gd name="T17" fmla="*/ 23 h 63"/>
                <a:gd name="T18" fmla="*/ 28 w 67"/>
                <a:gd name="T19" fmla="*/ 25 h 63"/>
                <a:gd name="T20" fmla="*/ 33 w 67"/>
                <a:gd name="T21" fmla="*/ 31 h 63"/>
                <a:gd name="T22" fmla="*/ 40 w 67"/>
                <a:gd name="T23" fmla="*/ 35 h 63"/>
                <a:gd name="T24" fmla="*/ 47 w 67"/>
                <a:gd name="T25" fmla="*/ 38 h 63"/>
                <a:gd name="T26" fmla="*/ 55 w 67"/>
                <a:gd name="T27" fmla="*/ 40 h 63"/>
                <a:gd name="T28" fmla="*/ 62 w 67"/>
                <a:gd name="T29" fmla="*/ 41 h 63"/>
                <a:gd name="T30" fmla="*/ 67 w 67"/>
                <a:gd name="T31" fmla="*/ 43 h 63"/>
                <a:gd name="T32" fmla="*/ 67 w 67"/>
                <a:gd name="T33" fmla="*/ 46 h 63"/>
                <a:gd name="T34" fmla="*/ 62 w 67"/>
                <a:gd name="T35" fmla="*/ 52 h 63"/>
                <a:gd name="T36" fmla="*/ 53 w 67"/>
                <a:gd name="T37" fmla="*/ 57 h 63"/>
                <a:gd name="T38" fmla="*/ 43 w 67"/>
                <a:gd name="T39" fmla="*/ 61 h 63"/>
                <a:gd name="T40" fmla="*/ 35 w 67"/>
                <a:gd name="T41" fmla="*/ 63 h 63"/>
                <a:gd name="T42" fmla="*/ 29 w 67"/>
                <a:gd name="T43" fmla="*/ 59 h 63"/>
                <a:gd name="T44" fmla="*/ 24 w 67"/>
                <a:gd name="T45" fmla="*/ 50 h 63"/>
                <a:gd name="T46" fmla="*/ 19 w 67"/>
                <a:gd name="T47" fmla="*/ 42 h 63"/>
                <a:gd name="T48" fmla="*/ 16 w 67"/>
                <a:gd name="T49" fmla="*/ 40 h 63"/>
                <a:gd name="T50" fmla="*/ 15 w 67"/>
                <a:gd name="T51" fmla="*/ 43 h 63"/>
                <a:gd name="T52" fmla="*/ 15 w 67"/>
                <a:gd name="T53" fmla="*/ 47 h 63"/>
                <a:gd name="T54" fmla="*/ 16 w 67"/>
                <a:gd name="T55" fmla="*/ 51 h 63"/>
                <a:gd name="T56" fmla="*/ 16 w 67"/>
                <a:gd name="T57" fmla="*/ 53 h 63"/>
                <a:gd name="T58" fmla="*/ 8 w 67"/>
                <a:gd name="T59" fmla="*/ 51 h 63"/>
                <a:gd name="T60" fmla="*/ 6 w 67"/>
                <a:gd name="T61" fmla="*/ 36 h 63"/>
                <a:gd name="T62" fmla="*/ 5 w 67"/>
                <a:gd name="T63" fmla="*/ 36 h 63"/>
                <a:gd name="T64" fmla="*/ 4 w 67"/>
                <a:gd name="T65" fmla="*/ 36 h 63"/>
                <a:gd name="T66" fmla="*/ 1 w 67"/>
                <a:gd name="T67" fmla="*/ 33 h 63"/>
                <a:gd name="T68" fmla="*/ 0 w 67"/>
                <a:gd name="T69" fmla="*/ 24 h 63"/>
                <a:gd name="T70" fmla="*/ 0 w 67"/>
                <a:gd name="T71" fmla="*/ 13 h 63"/>
                <a:gd name="T72" fmla="*/ 1 w 67"/>
                <a:gd name="T73" fmla="*/ 6 h 63"/>
                <a:gd name="T74" fmla="*/ 3 w 67"/>
                <a:gd name="T75" fmla="*/ 1 h 63"/>
                <a:gd name="T76" fmla="*/ 3 w 67"/>
                <a:gd name="T77" fmla="*/ 0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7" h="63">
                  <a:moveTo>
                    <a:pt x="3" y="0"/>
                  </a:moveTo>
                  <a:lnTo>
                    <a:pt x="3" y="2"/>
                  </a:lnTo>
                  <a:lnTo>
                    <a:pt x="4" y="8"/>
                  </a:lnTo>
                  <a:lnTo>
                    <a:pt x="7" y="15"/>
                  </a:lnTo>
                  <a:lnTo>
                    <a:pt x="13" y="19"/>
                  </a:lnTo>
                  <a:lnTo>
                    <a:pt x="19" y="22"/>
                  </a:lnTo>
                  <a:lnTo>
                    <a:pt x="23" y="23"/>
                  </a:lnTo>
                  <a:lnTo>
                    <a:pt x="25" y="23"/>
                  </a:lnTo>
                  <a:lnTo>
                    <a:pt x="26" y="23"/>
                  </a:lnTo>
                  <a:lnTo>
                    <a:pt x="28" y="25"/>
                  </a:lnTo>
                  <a:lnTo>
                    <a:pt x="33" y="31"/>
                  </a:lnTo>
                  <a:lnTo>
                    <a:pt x="40" y="35"/>
                  </a:lnTo>
                  <a:lnTo>
                    <a:pt x="47" y="38"/>
                  </a:lnTo>
                  <a:lnTo>
                    <a:pt x="55" y="40"/>
                  </a:lnTo>
                  <a:lnTo>
                    <a:pt x="62" y="41"/>
                  </a:lnTo>
                  <a:lnTo>
                    <a:pt x="67" y="43"/>
                  </a:lnTo>
                  <a:lnTo>
                    <a:pt x="67" y="46"/>
                  </a:lnTo>
                  <a:lnTo>
                    <a:pt x="62" y="52"/>
                  </a:lnTo>
                  <a:lnTo>
                    <a:pt x="53" y="57"/>
                  </a:lnTo>
                  <a:lnTo>
                    <a:pt x="43" y="61"/>
                  </a:lnTo>
                  <a:lnTo>
                    <a:pt x="35" y="63"/>
                  </a:lnTo>
                  <a:lnTo>
                    <a:pt x="29" y="59"/>
                  </a:lnTo>
                  <a:lnTo>
                    <a:pt x="24" y="50"/>
                  </a:lnTo>
                  <a:lnTo>
                    <a:pt x="19" y="42"/>
                  </a:lnTo>
                  <a:lnTo>
                    <a:pt x="16" y="40"/>
                  </a:lnTo>
                  <a:lnTo>
                    <a:pt x="15" y="43"/>
                  </a:lnTo>
                  <a:lnTo>
                    <a:pt x="15" y="47"/>
                  </a:lnTo>
                  <a:lnTo>
                    <a:pt x="16" y="51"/>
                  </a:lnTo>
                  <a:lnTo>
                    <a:pt x="16" y="53"/>
                  </a:lnTo>
                  <a:lnTo>
                    <a:pt x="8" y="51"/>
                  </a:lnTo>
                  <a:lnTo>
                    <a:pt x="6" y="36"/>
                  </a:lnTo>
                  <a:lnTo>
                    <a:pt x="5" y="36"/>
                  </a:lnTo>
                  <a:lnTo>
                    <a:pt x="4" y="36"/>
                  </a:lnTo>
                  <a:lnTo>
                    <a:pt x="1" y="33"/>
                  </a:lnTo>
                  <a:lnTo>
                    <a:pt x="0" y="24"/>
                  </a:lnTo>
                  <a:lnTo>
                    <a:pt x="0" y="13"/>
                  </a:lnTo>
                  <a:lnTo>
                    <a:pt x="1" y="6"/>
                  </a:lnTo>
                  <a:lnTo>
                    <a:pt x="3" y="1"/>
                  </a:lnTo>
                  <a:lnTo>
                    <a:pt x="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Freeform 11"/>
            <p:cNvSpPr>
              <a:spLocks/>
            </p:cNvSpPr>
            <p:nvPr/>
          </p:nvSpPr>
          <p:spPr bwMode="auto">
            <a:xfrm>
              <a:off x="2759" y="2976"/>
              <a:ext cx="113" cy="131"/>
            </a:xfrm>
            <a:custGeom>
              <a:avLst/>
              <a:gdLst>
                <a:gd name="T0" fmla="*/ 2 w 113"/>
                <a:gd name="T1" fmla="*/ 58 h 131"/>
                <a:gd name="T2" fmla="*/ 11 w 113"/>
                <a:gd name="T3" fmla="*/ 54 h 131"/>
                <a:gd name="T4" fmla="*/ 24 w 113"/>
                <a:gd name="T5" fmla="*/ 46 h 131"/>
                <a:gd name="T6" fmla="*/ 35 w 113"/>
                <a:gd name="T7" fmla="*/ 38 h 131"/>
                <a:gd name="T8" fmla="*/ 41 w 113"/>
                <a:gd name="T9" fmla="*/ 32 h 131"/>
                <a:gd name="T10" fmla="*/ 50 w 113"/>
                <a:gd name="T11" fmla="*/ 20 h 131"/>
                <a:gd name="T12" fmla="*/ 60 w 113"/>
                <a:gd name="T13" fmla="*/ 7 h 131"/>
                <a:gd name="T14" fmla="*/ 70 w 113"/>
                <a:gd name="T15" fmla="*/ 0 h 131"/>
                <a:gd name="T16" fmla="*/ 79 w 113"/>
                <a:gd name="T17" fmla="*/ 5 h 131"/>
                <a:gd name="T18" fmla="*/ 90 w 113"/>
                <a:gd name="T19" fmla="*/ 19 h 131"/>
                <a:gd name="T20" fmla="*/ 103 w 113"/>
                <a:gd name="T21" fmla="*/ 36 h 131"/>
                <a:gd name="T22" fmla="*/ 110 w 113"/>
                <a:gd name="T23" fmla="*/ 47 h 131"/>
                <a:gd name="T24" fmla="*/ 112 w 113"/>
                <a:gd name="T25" fmla="*/ 50 h 131"/>
                <a:gd name="T26" fmla="*/ 112 w 113"/>
                <a:gd name="T27" fmla="*/ 58 h 131"/>
                <a:gd name="T28" fmla="*/ 108 w 113"/>
                <a:gd name="T29" fmla="*/ 65 h 131"/>
                <a:gd name="T30" fmla="*/ 106 w 113"/>
                <a:gd name="T31" fmla="*/ 67 h 131"/>
                <a:gd name="T32" fmla="*/ 107 w 113"/>
                <a:gd name="T33" fmla="*/ 69 h 131"/>
                <a:gd name="T34" fmla="*/ 112 w 113"/>
                <a:gd name="T35" fmla="*/ 82 h 131"/>
                <a:gd name="T36" fmla="*/ 107 w 113"/>
                <a:gd name="T37" fmla="*/ 93 h 131"/>
                <a:gd name="T38" fmla="*/ 102 w 113"/>
                <a:gd name="T39" fmla="*/ 96 h 131"/>
                <a:gd name="T40" fmla="*/ 100 w 113"/>
                <a:gd name="T41" fmla="*/ 99 h 131"/>
                <a:gd name="T42" fmla="*/ 100 w 113"/>
                <a:gd name="T43" fmla="*/ 109 h 131"/>
                <a:gd name="T44" fmla="*/ 93 w 113"/>
                <a:gd name="T45" fmla="*/ 117 h 131"/>
                <a:gd name="T46" fmla="*/ 75 w 113"/>
                <a:gd name="T47" fmla="*/ 123 h 131"/>
                <a:gd name="T48" fmla="*/ 61 w 113"/>
                <a:gd name="T49" fmla="*/ 131 h 131"/>
                <a:gd name="T50" fmla="*/ 51 w 113"/>
                <a:gd name="T51" fmla="*/ 131 h 131"/>
                <a:gd name="T52" fmla="*/ 50 w 113"/>
                <a:gd name="T53" fmla="*/ 127 h 131"/>
                <a:gd name="T54" fmla="*/ 50 w 113"/>
                <a:gd name="T55" fmla="*/ 121 h 131"/>
                <a:gd name="T56" fmla="*/ 49 w 113"/>
                <a:gd name="T57" fmla="*/ 120 h 131"/>
                <a:gd name="T58" fmla="*/ 41 w 113"/>
                <a:gd name="T59" fmla="*/ 117 h 131"/>
                <a:gd name="T60" fmla="*/ 30 w 113"/>
                <a:gd name="T61" fmla="*/ 103 h 131"/>
                <a:gd name="T62" fmla="*/ 23 w 113"/>
                <a:gd name="T63" fmla="*/ 93 h 131"/>
                <a:gd name="T64" fmla="*/ 3 w 113"/>
                <a:gd name="T65" fmla="*/ 97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13" h="131">
                  <a:moveTo>
                    <a:pt x="0" y="59"/>
                  </a:moveTo>
                  <a:lnTo>
                    <a:pt x="2" y="58"/>
                  </a:lnTo>
                  <a:lnTo>
                    <a:pt x="6" y="56"/>
                  </a:lnTo>
                  <a:lnTo>
                    <a:pt x="11" y="54"/>
                  </a:lnTo>
                  <a:lnTo>
                    <a:pt x="17" y="49"/>
                  </a:lnTo>
                  <a:lnTo>
                    <a:pt x="24" y="46"/>
                  </a:lnTo>
                  <a:lnTo>
                    <a:pt x="31" y="41"/>
                  </a:lnTo>
                  <a:lnTo>
                    <a:pt x="35" y="38"/>
                  </a:lnTo>
                  <a:lnTo>
                    <a:pt x="39" y="36"/>
                  </a:lnTo>
                  <a:lnTo>
                    <a:pt x="41" y="32"/>
                  </a:lnTo>
                  <a:lnTo>
                    <a:pt x="45" y="27"/>
                  </a:lnTo>
                  <a:lnTo>
                    <a:pt x="50" y="20"/>
                  </a:lnTo>
                  <a:lnTo>
                    <a:pt x="55" y="13"/>
                  </a:lnTo>
                  <a:lnTo>
                    <a:pt x="60" y="7"/>
                  </a:lnTo>
                  <a:lnTo>
                    <a:pt x="66" y="2"/>
                  </a:lnTo>
                  <a:lnTo>
                    <a:pt x="70" y="0"/>
                  </a:lnTo>
                  <a:lnTo>
                    <a:pt x="75" y="1"/>
                  </a:lnTo>
                  <a:lnTo>
                    <a:pt x="79" y="5"/>
                  </a:lnTo>
                  <a:lnTo>
                    <a:pt x="85" y="11"/>
                  </a:lnTo>
                  <a:lnTo>
                    <a:pt x="90" y="19"/>
                  </a:lnTo>
                  <a:lnTo>
                    <a:pt x="97" y="28"/>
                  </a:lnTo>
                  <a:lnTo>
                    <a:pt x="103" y="36"/>
                  </a:lnTo>
                  <a:lnTo>
                    <a:pt x="107" y="42"/>
                  </a:lnTo>
                  <a:lnTo>
                    <a:pt x="110" y="47"/>
                  </a:lnTo>
                  <a:lnTo>
                    <a:pt x="112" y="49"/>
                  </a:lnTo>
                  <a:lnTo>
                    <a:pt x="112" y="50"/>
                  </a:lnTo>
                  <a:lnTo>
                    <a:pt x="113" y="54"/>
                  </a:lnTo>
                  <a:lnTo>
                    <a:pt x="112" y="58"/>
                  </a:lnTo>
                  <a:lnTo>
                    <a:pt x="110" y="62"/>
                  </a:lnTo>
                  <a:lnTo>
                    <a:pt x="108" y="65"/>
                  </a:lnTo>
                  <a:lnTo>
                    <a:pt x="107" y="66"/>
                  </a:lnTo>
                  <a:lnTo>
                    <a:pt x="106" y="67"/>
                  </a:lnTo>
                  <a:lnTo>
                    <a:pt x="106" y="67"/>
                  </a:lnTo>
                  <a:lnTo>
                    <a:pt x="107" y="69"/>
                  </a:lnTo>
                  <a:lnTo>
                    <a:pt x="109" y="75"/>
                  </a:lnTo>
                  <a:lnTo>
                    <a:pt x="112" y="82"/>
                  </a:lnTo>
                  <a:lnTo>
                    <a:pt x="110" y="89"/>
                  </a:lnTo>
                  <a:lnTo>
                    <a:pt x="107" y="93"/>
                  </a:lnTo>
                  <a:lnTo>
                    <a:pt x="104" y="95"/>
                  </a:lnTo>
                  <a:lnTo>
                    <a:pt x="102" y="96"/>
                  </a:lnTo>
                  <a:lnTo>
                    <a:pt x="100" y="96"/>
                  </a:lnTo>
                  <a:lnTo>
                    <a:pt x="100" y="99"/>
                  </a:lnTo>
                  <a:lnTo>
                    <a:pt x="102" y="103"/>
                  </a:lnTo>
                  <a:lnTo>
                    <a:pt x="100" y="109"/>
                  </a:lnTo>
                  <a:lnTo>
                    <a:pt x="98" y="113"/>
                  </a:lnTo>
                  <a:lnTo>
                    <a:pt x="93" y="117"/>
                  </a:lnTo>
                  <a:lnTo>
                    <a:pt x="84" y="120"/>
                  </a:lnTo>
                  <a:lnTo>
                    <a:pt x="75" y="123"/>
                  </a:lnTo>
                  <a:lnTo>
                    <a:pt x="67" y="128"/>
                  </a:lnTo>
                  <a:lnTo>
                    <a:pt x="61" y="131"/>
                  </a:lnTo>
                  <a:lnTo>
                    <a:pt x="55" y="131"/>
                  </a:lnTo>
                  <a:lnTo>
                    <a:pt x="51" y="131"/>
                  </a:lnTo>
                  <a:lnTo>
                    <a:pt x="50" y="129"/>
                  </a:lnTo>
                  <a:lnTo>
                    <a:pt x="50" y="127"/>
                  </a:lnTo>
                  <a:lnTo>
                    <a:pt x="50" y="123"/>
                  </a:lnTo>
                  <a:lnTo>
                    <a:pt x="50" y="121"/>
                  </a:lnTo>
                  <a:lnTo>
                    <a:pt x="50" y="120"/>
                  </a:lnTo>
                  <a:lnTo>
                    <a:pt x="49" y="120"/>
                  </a:lnTo>
                  <a:lnTo>
                    <a:pt x="45" y="120"/>
                  </a:lnTo>
                  <a:lnTo>
                    <a:pt x="41" y="117"/>
                  </a:lnTo>
                  <a:lnTo>
                    <a:pt x="35" y="111"/>
                  </a:lnTo>
                  <a:lnTo>
                    <a:pt x="30" y="103"/>
                  </a:lnTo>
                  <a:lnTo>
                    <a:pt x="25" y="97"/>
                  </a:lnTo>
                  <a:lnTo>
                    <a:pt x="23" y="93"/>
                  </a:lnTo>
                  <a:lnTo>
                    <a:pt x="22" y="92"/>
                  </a:lnTo>
                  <a:lnTo>
                    <a:pt x="3" y="97"/>
                  </a:lnTo>
                  <a:lnTo>
                    <a:pt x="0" y="5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12"/>
            <p:cNvSpPr>
              <a:spLocks/>
            </p:cNvSpPr>
            <p:nvPr/>
          </p:nvSpPr>
          <p:spPr bwMode="auto">
            <a:xfrm>
              <a:off x="2749" y="3061"/>
              <a:ext cx="10" cy="12"/>
            </a:xfrm>
            <a:custGeom>
              <a:avLst/>
              <a:gdLst>
                <a:gd name="T0" fmla="*/ 5 w 10"/>
                <a:gd name="T1" fmla="*/ 0 h 12"/>
                <a:gd name="T2" fmla="*/ 3 w 10"/>
                <a:gd name="T3" fmla="*/ 1 h 12"/>
                <a:gd name="T4" fmla="*/ 1 w 10"/>
                <a:gd name="T5" fmla="*/ 2 h 12"/>
                <a:gd name="T6" fmla="*/ 0 w 10"/>
                <a:gd name="T7" fmla="*/ 5 h 12"/>
                <a:gd name="T8" fmla="*/ 0 w 10"/>
                <a:gd name="T9" fmla="*/ 7 h 12"/>
                <a:gd name="T10" fmla="*/ 1 w 10"/>
                <a:gd name="T11" fmla="*/ 9 h 12"/>
                <a:gd name="T12" fmla="*/ 3 w 10"/>
                <a:gd name="T13" fmla="*/ 11 h 12"/>
                <a:gd name="T14" fmla="*/ 4 w 10"/>
                <a:gd name="T15" fmla="*/ 12 h 12"/>
                <a:gd name="T16" fmla="*/ 6 w 10"/>
                <a:gd name="T17" fmla="*/ 12 h 12"/>
                <a:gd name="T18" fmla="*/ 8 w 10"/>
                <a:gd name="T19" fmla="*/ 12 h 12"/>
                <a:gd name="T20" fmla="*/ 9 w 10"/>
                <a:gd name="T21" fmla="*/ 11 h 12"/>
                <a:gd name="T22" fmla="*/ 10 w 10"/>
                <a:gd name="T23" fmla="*/ 9 h 12"/>
                <a:gd name="T24" fmla="*/ 10 w 10"/>
                <a:gd name="T25" fmla="*/ 7 h 12"/>
                <a:gd name="T26" fmla="*/ 10 w 10"/>
                <a:gd name="T27" fmla="*/ 5 h 12"/>
                <a:gd name="T28" fmla="*/ 8 w 10"/>
                <a:gd name="T29" fmla="*/ 2 h 12"/>
                <a:gd name="T30" fmla="*/ 7 w 10"/>
                <a:gd name="T31" fmla="*/ 1 h 12"/>
                <a:gd name="T32" fmla="*/ 5 w 10"/>
                <a:gd name="T33"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0" h="12">
                  <a:moveTo>
                    <a:pt x="5" y="0"/>
                  </a:moveTo>
                  <a:lnTo>
                    <a:pt x="3" y="1"/>
                  </a:lnTo>
                  <a:lnTo>
                    <a:pt x="1" y="2"/>
                  </a:lnTo>
                  <a:lnTo>
                    <a:pt x="0" y="5"/>
                  </a:lnTo>
                  <a:lnTo>
                    <a:pt x="0" y="7"/>
                  </a:lnTo>
                  <a:lnTo>
                    <a:pt x="1" y="9"/>
                  </a:lnTo>
                  <a:lnTo>
                    <a:pt x="3" y="11"/>
                  </a:lnTo>
                  <a:lnTo>
                    <a:pt x="4" y="12"/>
                  </a:lnTo>
                  <a:lnTo>
                    <a:pt x="6" y="12"/>
                  </a:lnTo>
                  <a:lnTo>
                    <a:pt x="8" y="12"/>
                  </a:lnTo>
                  <a:lnTo>
                    <a:pt x="9" y="11"/>
                  </a:lnTo>
                  <a:lnTo>
                    <a:pt x="10" y="9"/>
                  </a:lnTo>
                  <a:lnTo>
                    <a:pt x="10" y="7"/>
                  </a:lnTo>
                  <a:lnTo>
                    <a:pt x="10" y="5"/>
                  </a:lnTo>
                  <a:lnTo>
                    <a:pt x="8" y="2"/>
                  </a:lnTo>
                  <a:lnTo>
                    <a:pt x="7" y="1"/>
                  </a:lnTo>
                  <a:lnTo>
                    <a:pt x="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Freeform 13"/>
            <p:cNvSpPr>
              <a:spLocks/>
            </p:cNvSpPr>
            <p:nvPr/>
          </p:nvSpPr>
          <p:spPr bwMode="auto">
            <a:xfrm>
              <a:off x="2834" y="3127"/>
              <a:ext cx="174" cy="45"/>
            </a:xfrm>
            <a:custGeom>
              <a:avLst/>
              <a:gdLst>
                <a:gd name="T0" fmla="*/ 85 w 174"/>
                <a:gd name="T1" fmla="*/ 7 h 45"/>
                <a:gd name="T2" fmla="*/ 102 w 174"/>
                <a:gd name="T3" fmla="*/ 7 h 45"/>
                <a:gd name="T4" fmla="*/ 117 w 174"/>
                <a:gd name="T5" fmla="*/ 9 h 45"/>
                <a:gd name="T6" fmla="*/ 132 w 174"/>
                <a:gd name="T7" fmla="*/ 12 h 45"/>
                <a:gd name="T8" fmla="*/ 144 w 174"/>
                <a:gd name="T9" fmla="*/ 16 h 45"/>
                <a:gd name="T10" fmla="*/ 156 w 174"/>
                <a:gd name="T11" fmla="*/ 21 h 45"/>
                <a:gd name="T12" fmla="*/ 163 w 174"/>
                <a:gd name="T13" fmla="*/ 27 h 45"/>
                <a:gd name="T14" fmla="*/ 169 w 174"/>
                <a:gd name="T15" fmla="*/ 34 h 45"/>
                <a:gd name="T16" fmla="*/ 172 w 174"/>
                <a:gd name="T17" fmla="*/ 41 h 45"/>
                <a:gd name="T18" fmla="*/ 172 w 174"/>
                <a:gd name="T19" fmla="*/ 40 h 45"/>
                <a:gd name="T20" fmla="*/ 174 w 174"/>
                <a:gd name="T21" fmla="*/ 39 h 45"/>
                <a:gd name="T22" fmla="*/ 174 w 174"/>
                <a:gd name="T23" fmla="*/ 39 h 45"/>
                <a:gd name="T24" fmla="*/ 174 w 174"/>
                <a:gd name="T25" fmla="*/ 37 h 45"/>
                <a:gd name="T26" fmla="*/ 171 w 174"/>
                <a:gd name="T27" fmla="*/ 30 h 45"/>
                <a:gd name="T28" fmla="*/ 167 w 174"/>
                <a:gd name="T29" fmla="*/ 23 h 45"/>
                <a:gd name="T30" fmla="*/ 158 w 174"/>
                <a:gd name="T31" fmla="*/ 16 h 45"/>
                <a:gd name="T32" fmla="*/ 148 w 174"/>
                <a:gd name="T33" fmla="*/ 10 h 45"/>
                <a:gd name="T34" fmla="*/ 134 w 174"/>
                <a:gd name="T35" fmla="*/ 6 h 45"/>
                <a:gd name="T36" fmla="*/ 119 w 174"/>
                <a:gd name="T37" fmla="*/ 3 h 45"/>
                <a:gd name="T38" fmla="*/ 103 w 174"/>
                <a:gd name="T39" fmla="*/ 0 h 45"/>
                <a:gd name="T40" fmla="*/ 85 w 174"/>
                <a:gd name="T41" fmla="*/ 0 h 45"/>
                <a:gd name="T42" fmla="*/ 67 w 174"/>
                <a:gd name="T43" fmla="*/ 2 h 45"/>
                <a:gd name="T44" fmla="*/ 51 w 174"/>
                <a:gd name="T45" fmla="*/ 5 h 45"/>
                <a:gd name="T46" fmla="*/ 37 w 174"/>
                <a:gd name="T47" fmla="*/ 8 h 45"/>
                <a:gd name="T48" fmla="*/ 24 w 174"/>
                <a:gd name="T49" fmla="*/ 14 h 45"/>
                <a:gd name="T50" fmla="*/ 13 w 174"/>
                <a:gd name="T51" fmla="*/ 19 h 45"/>
                <a:gd name="T52" fmla="*/ 5 w 174"/>
                <a:gd name="T53" fmla="*/ 26 h 45"/>
                <a:gd name="T54" fmla="*/ 1 w 174"/>
                <a:gd name="T55" fmla="*/ 34 h 45"/>
                <a:gd name="T56" fmla="*/ 0 w 174"/>
                <a:gd name="T57" fmla="*/ 42 h 45"/>
                <a:gd name="T58" fmla="*/ 0 w 174"/>
                <a:gd name="T59" fmla="*/ 43 h 45"/>
                <a:gd name="T60" fmla="*/ 1 w 174"/>
                <a:gd name="T61" fmla="*/ 43 h 45"/>
                <a:gd name="T62" fmla="*/ 1 w 174"/>
                <a:gd name="T63" fmla="*/ 44 h 45"/>
                <a:gd name="T64" fmla="*/ 1 w 174"/>
                <a:gd name="T65" fmla="*/ 45 h 45"/>
                <a:gd name="T66" fmla="*/ 3 w 174"/>
                <a:gd name="T67" fmla="*/ 37 h 45"/>
                <a:gd name="T68" fmla="*/ 9 w 174"/>
                <a:gd name="T69" fmla="*/ 31 h 45"/>
                <a:gd name="T70" fmla="*/ 16 w 174"/>
                <a:gd name="T71" fmla="*/ 25 h 45"/>
                <a:gd name="T72" fmla="*/ 27 w 174"/>
                <a:gd name="T73" fmla="*/ 19 h 45"/>
                <a:gd name="T74" fmla="*/ 39 w 174"/>
                <a:gd name="T75" fmla="*/ 14 h 45"/>
                <a:gd name="T76" fmla="*/ 52 w 174"/>
                <a:gd name="T77" fmla="*/ 10 h 45"/>
                <a:gd name="T78" fmla="*/ 68 w 174"/>
                <a:gd name="T79" fmla="*/ 8 h 45"/>
                <a:gd name="T80" fmla="*/ 85 w 174"/>
                <a:gd name="T81" fmla="*/ 7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74" h="45">
                  <a:moveTo>
                    <a:pt x="85" y="7"/>
                  </a:moveTo>
                  <a:lnTo>
                    <a:pt x="102" y="7"/>
                  </a:lnTo>
                  <a:lnTo>
                    <a:pt x="117" y="9"/>
                  </a:lnTo>
                  <a:lnTo>
                    <a:pt x="132" y="12"/>
                  </a:lnTo>
                  <a:lnTo>
                    <a:pt x="144" y="16"/>
                  </a:lnTo>
                  <a:lnTo>
                    <a:pt x="156" y="21"/>
                  </a:lnTo>
                  <a:lnTo>
                    <a:pt x="163" y="27"/>
                  </a:lnTo>
                  <a:lnTo>
                    <a:pt x="169" y="34"/>
                  </a:lnTo>
                  <a:lnTo>
                    <a:pt x="172" y="41"/>
                  </a:lnTo>
                  <a:lnTo>
                    <a:pt x="172" y="40"/>
                  </a:lnTo>
                  <a:lnTo>
                    <a:pt x="174" y="39"/>
                  </a:lnTo>
                  <a:lnTo>
                    <a:pt x="174" y="39"/>
                  </a:lnTo>
                  <a:lnTo>
                    <a:pt x="174" y="37"/>
                  </a:lnTo>
                  <a:lnTo>
                    <a:pt x="171" y="30"/>
                  </a:lnTo>
                  <a:lnTo>
                    <a:pt x="167" y="23"/>
                  </a:lnTo>
                  <a:lnTo>
                    <a:pt x="158" y="16"/>
                  </a:lnTo>
                  <a:lnTo>
                    <a:pt x="148" y="10"/>
                  </a:lnTo>
                  <a:lnTo>
                    <a:pt x="134" y="6"/>
                  </a:lnTo>
                  <a:lnTo>
                    <a:pt x="119" y="3"/>
                  </a:lnTo>
                  <a:lnTo>
                    <a:pt x="103" y="0"/>
                  </a:lnTo>
                  <a:lnTo>
                    <a:pt x="85" y="0"/>
                  </a:lnTo>
                  <a:lnTo>
                    <a:pt x="67" y="2"/>
                  </a:lnTo>
                  <a:lnTo>
                    <a:pt x="51" y="5"/>
                  </a:lnTo>
                  <a:lnTo>
                    <a:pt x="37" y="8"/>
                  </a:lnTo>
                  <a:lnTo>
                    <a:pt x="24" y="14"/>
                  </a:lnTo>
                  <a:lnTo>
                    <a:pt x="13" y="19"/>
                  </a:lnTo>
                  <a:lnTo>
                    <a:pt x="5" y="26"/>
                  </a:lnTo>
                  <a:lnTo>
                    <a:pt x="1" y="34"/>
                  </a:lnTo>
                  <a:lnTo>
                    <a:pt x="0" y="42"/>
                  </a:lnTo>
                  <a:lnTo>
                    <a:pt x="0" y="43"/>
                  </a:lnTo>
                  <a:lnTo>
                    <a:pt x="1" y="43"/>
                  </a:lnTo>
                  <a:lnTo>
                    <a:pt x="1" y="44"/>
                  </a:lnTo>
                  <a:lnTo>
                    <a:pt x="1" y="45"/>
                  </a:lnTo>
                  <a:lnTo>
                    <a:pt x="3" y="37"/>
                  </a:lnTo>
                  <a:lnTo>
                    <a:pt x="9" y="31"/>
                  </a:lnTo>
                  <a:lnTo>
                    <a:pt x="16" y="25"/>
                  </a:lnTo>
                  <a:lnTo>
                    <a:pt x="27" y="19"/>
                  </a:lnTo>
                  <a:lnTo>
                    <a:pt x="39" y="14"/>
                  </a:lnTo>
                  <a:lnTo>
                    <a:pt x="52" y="10"/>
                  </a:lnTo>
                  <a:lnTo>
                    <a:pt x="68" y="8"/>
                  </a:lnTo>
                  <a:lnTo>
                    <a:pt x="85"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14"/>
            <p:cNvSpPr>
              <a:spLocks/>
            </p:cNvSpPr>
            <p:nvPr/>
          </p:nvSpPr>
          <p:spPr bwMode="auto">
            <a:xfrm>
              <a:off x="2816" y="2931"/>
              <a:ext cx="193" cy="46"/>
            </a:xfrm>
            <a:custGeom>
              <a:avLst/>
              <a:gdLst>
                <a:gd name="T0" fmla="*/ 97 w 193"/>
                <a:gd name="T1" fmla="*/ 39 h 46"/>
                <a:gd name="T2" fmla="*/ 79 w 193"/>
                <a:gd name="T3" fmla="*/ 39 h 46"/>
                <a:gd name="T4" fmla="*/ 62 w 193"/>
                <a:gd name="T5" fmla="*/ 38 h 46"/>
                <a:gd name="T6" fmla="*/ 46 w 193"/>
                <a:gd name="T7" fmla="*/ 36 h 46"/>
                <a:gd name="T8" fmla="*/ 32 w 193"/>
                <a:gd name="T9" fmla="*/ 31 h 46"/>
                <a:gd name="T10" fmla="*/ 20 w 193"/>
                <a:gd name="T11" fmla="*/ 27 h 46"/>
                <a:gd name="T12" fmla="*/ 11 w 193"/>
                <a:gd name="T13" fmla="*/ 21 h 46"/>
                <a:gd name="T14" fmla="*/ 3 w 193"/>
                <a:gd name="T15" fmla="*/ 15 h 46"/>
                <a:gd name="T16" fmla="*/ 0 w 193"/>
                <a:gd name="T17" fmla="*/ 8 h 46"/>
                <a:gd name="T18" fmla="*/ 0 w 193"/>
                <a:gd name="T19" fmla="*/ 9 h 46"/>
                <a:gd name="T20" fmla="*/ 0 w 193"/>
                <a:gd name="T21" fmla="*/ 9 h 46"/>
                <a:gd name="T22" fmla="*/ 0 w 193"/>
                <a:gd name="T23" fmla="*/ 10 h 46"/>
                <a:gd name="T24" fmla="*/ 0 w 193"/>
                <a:gd name="T25" fmla="*/ 11 h 46"/>
                <a:gd name="T26" fmla="*/ 2 w 193"/>
                <a:gd name="T27" fmla="*/ 19 h 46"/>
                <a:gd name="T28" fmla="*/ 9 w 193"/>
                <a:gd name="T29" fmla="*/ 26 h 46"/>
                <a:gd name="T30" fmla="*/ 18 w 193"/>
                <a:gd name="T31" fmla="*/ 32 h 46"/>
                <a:gd name="T32" fmla="*/ 30 w 193"/>
                <a:gd name="T33" fmla="*/ 37 h 46"/>
                <a:gd name="T34" fmla="*/ 45 w 193"/>
                <a:gd name="T35" fmla="*/ 41 h 46"/>
                <a:gd name="T36" fmla="*/ 60 w 193"/>
                <a:gd name="T37" fmla="*/ 45 h 46"/>
                <a:gd name="T38" fmla="*/ 78 w 193"/>
                <a:gd name="T39" fmla="*/ 46 h 46"/>
                <a:gd name="T40" fmla="*/ 97 w 193"/>
                <a:gd name="T41" fmla="*/ 46 h 46"/>
                <a:gd name="T42" fmla="*/ 116 w 193"/>
                <a:gd name="T43" fmla="*/ 45 h 46"/>
                <a:gd name="T44" fmla="*/ 134 w 193"/>
                <a:gd name="T45" fmla="*/ 41 h 46"/>
                <a:gd name="T46" fmla="*/ 151 w 193"/>
                <a:gd name="T47" fmla="*/ 37 h 46"/>
                <a:gd name="T48" fmla="*/ 165 w 193"/>
                <a:gd name="T49" fmla="*/ 31 h 46"/>
                <a:gd name="T50" fmla="*/ 176 w 193"/>
                <a:gd name="T51" fmla="*/ 26 h 46"/>
                <a:gd name="T52" fmla="*/ 185 w 193"/>
                <a:gd name="T53" fmla="*/ 19 h 46"/>
                <a:gd name="T54" fmla="*/ 190 w 193"/>
                <a:gd name="T55" fmla="*/ 11 h 46"/>
                <a:gd name="T56" fmla="*/ 193 w 193"/>
                <a:gd name="T57" fmla="*/ 3 h 46"/>
                <a:gd name="T58" fmla="*/ 193 w 193"/>
                <a:gd name="T59" fmla="*/ 2 h 46"/>
                <a:gd name="T60" fmla="*/ 193 w 193"/>
                <a:gd name="T61" fmla="*/ 1 h 46"/>
                <a:gd name="T62" fmla="*/ 193 w 193"/>
                <a:gd name="T63" fmla="*/ 1 h 46"/>
                <a:gd name="T64" fmla="*/ 193 w 193"/>
                <a:gd name="T65" fmla="*/ 0 h 46"/>
                <a:gd name="T66" fmla="*/ 189 w 193"/>
                <a:gd name="T67" fmla="*/ 7 h 46"/>
                <a:gd name="T68" fmla="*/ 183 w 193"/>
                <a:gd name="T69" fmla="*/ 13 h 46"/>
                <a:gd name="T70" fmla="*/ 174 w 193"/>
                <a:gd name="T71" fmla="*/ 20 h 46"/>
                <a:gd name="T72" fmla="*/ 162 w 193"/>
                <a:gd name="T73" fmla="*/ 26 h 46"/>
                <a:gd name="T74" fmla="*/ 149 w 193"/>
                <a:gd name="T75" fmla="*/ 31 h 46"/>
                <a:gd name="T76" fmla="*/ 133 w 193"/>
                <a:gd name="T77" fmla="*/ 35 h 46"/>
                <a:gd name="T78" fmla="*/ 115 w 193"/>
                <a:gd name="T79" fmla="*/ 38 h 46"/>
                <a:gd name="T80" fmla="*/ 97 w 193"/>
                <a:gd name="T81" fmla="*/ 39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93" h="46">
                  <a:moveTo>
                    <a:pt x="97" y="39"/>
                  </a:moveTo>
                  <a:lnTo>
                    <a:pt x="79" y="39"/>
                  </a:lnTo>
                  <a:lnTo>
                    <a:pt x="62" y="38"/>
                  </a:lnTo>
                  <a:lnTo>
                    <a:pt x="46" y="36"/>
                  </a:lnTo>
                  <a:lnTo>
                    <a:pt x="32" y="31"/>
                  </a:lnTo>
                  <a:lnTo>
                    <a:pt x="20" y="27"/>
                  </a:lnTo>
                  <a:lnTo>
                    <a:pt x="11" y="21"/>
                  </a:lnTo>
                  <a:lnTo>
                    <a:pt x="3" y="15"/>
                  </a:lnTo>
                  <a:lnTo>
                    <a:pt x="0" y="8"/>
                  </a:lnTo>
                  <a:lnTo>
                    <a:pt x="0" y="9"/>
                  </a:lnTo>
                  <a:lnTo>
                    <a:pt x="0" y="9"/>
                  </a:lnTo>
                  <a:lnTo>
                    <a:pt x="0" y="10"/>
                  </a:lnTo>
                  <a:lnTo>
                    <a:pt x="0" y="11"/>
                  </a:lnTo>
                  <a:lnTo>
                    <a:pt x="2" y="19"/>
                  </a:lnTo>
                  <a:lnTo>
                    <a:pt x="9" y="26"/>
                  </a:lnTo>
                  <a:lnTo>
                    <a:pt x="18" y="32"/>
                  </a:lnTo>
                  <a:lnTo>
                    <a:pt x="30" y="37"/>
                  </a:lnTo>
                  <a:lnTo>
                    <a:pt x="45" y="41"/>
                  </a:lnTo>
                  <a:lnTo>
                    <a:pt x="60" y="45"/>
                  </a:lnTo>
                  <a:lnTo>
                    <a:pt x="78" y="46"/>
                  </a:lnTo>
                  <a:lnTo>
                    <a:pt x="97" y="46"/>
                  </a:lnTo>
                  <a:lnTo>
                    <a:pt x="116" y="45"/>
                  </a:lnTo>
                  <a:lnTo>
                    <a:pt x="134" y="41"/>
                  </a:lnTo>
                  <a:lnTo>
                    <a:pt x="151" y="37"/>
                  </a:lnTo>
                  <a:lnTo>
                    <a:pt x="165" y="31"/>
                  </a:lnTo>
                  <a:lnTo>
                    <a:pt x="176" y="26"/>
                  </a:lnTo>
                  <a:lnTo>
                    <a:pt x="185" y="19"/>
                  </a:lnTo>
                  <a:lnTo>
                    <a:pt x="190" y="11"/>
                  </a:lnTo>
                  <a:lnTo>
                    <a:pt x="193" y="3"/>
                  </a:lnTo>
                  <a:lnTo>
                    <a:pt x="193" y="2"/>
                  </a:lnTo>
                  <a:lnTo>
                    <a:pt x="193" y="1"/>
                  </a:lnTo>
                  <a:lnTo>
                    <a:pt x="193" y="1"/>
                  </a:lnTo>
                  <a:lnTo>
                    <a:pt x="193" y="0"/>
                  </a:lnTo>
                  <a:lnTo>
                    <a:pt x="189" y="7"/>
                  </a:lnTo>
                  <a:lnTo>
                    <a:pt x="183" y="13"/>
                  </a:lnTo>
                  <a:lnTo>
                    <a:pt x="174" y="20"/>
                  </a:lnTo>
                  <a:lnTo>
                    <a:pt x="162" y="26"/>
                  </a:lnTo>
                  <a:lnTo>
                    <a:pt x="149" y="31"/>
                  </a:lnTo>
                  <a:lnTo>
                    <a:pt x="133" y="35"/>
                  </a:lnTo>
                  <a:lnTo>
                    <a:pt x="115" y="38"/>
                  </a:lnTo>
                  <a:lnTo>
                    <a:pt x="97" y="3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15"/>
            <p:cNvSpPr>
              <a:spLocks/>
            </p:cNvSpPr>
            <p:nvPr/>
          </p:nvSpPr>
          <p:spPr bwMode="auto">
            <a:xfrm>
              <a:off x="2800" y="2935"/>
              <a:ext cx="36" cy="236"/>
            </a:xfrm>
            <a:custGeom>
              <a:avLst/>
              <a:gdLst>
                <a:gd name="T0" fmla="*/ 9 w 36"/>
                <a:gd name="T1" fmla="*/ 119 h 236"/>
                <a:gd name="T2" fmla="*/ 7 w 36"/>
                <a:gd name="T3" fmla="*/ 77 h 236"/>
                <a:gd name="T4" fmla="*/ 7 w 36"/>
                <a:gd name="T5" fmla="*/ 42 h 236"/>
                <a:gd name="T6" fmla="*/ 10 w 36"/>
                <a:gd name="T7" fmla="*/ 15 h 236"/>
                <a:gd name="T8" fmla="*/ 16 w 36"/>
                <a:gd name="T9" fmla="*/ 2 h 236"/>
                <a:gd name="T10" fmla="*/ 14 w 36"/>
                <a:gd name="T11" fmla="*/ 2 h 236"/>
                <a:gd name="T12" fmla="*/ 14 w 36"/>
                <a:gd name="T13" fmla="*/ 0 h 236"/>
                <a:gd name="T14" fmla="*/ 13 w 36"/>
                <a:gd name="T15" fmla="*/ 0 h 236"/>
                <a:gd name="T16" fmla="*/ 12 w 36"/>
                <a:gd name="T17" fmla="*/ 0 h 236"/>
                <a:gd name="T18" fmla="*/ 6 w 36"/>
                <a:gd name="T19" fmla="*/ 11 h 236"/>
                <a:gd name="T20" fmla="*/ 1 w 36"/>
                <a:gd name="T21" fmla="*/ 36 h 236"/>
                <a:gd name="T22" fmla="*/ 0 w 36"/>
                <a:gd name="T23" fmla="*/ 73 h 236"/>
                <a:gd name="T24" fmla="*/ 3 w 36"/>
                <a:gd name="T25" fmla="*/ 119 h 236"/>
                <a:gd name="T26" fmla="*/ 9 w 36"/>
                <a:gd name="T27" fmla="*/ 164 h 236"/>
                <a:gd name="T28" fmla="*/ 17 w 36"/>
                <a:gd name="T29" fmla="*/ 201 h 236"/>
                <a:gd name="T30" fmla="*/ 25 w 36"/>
                <a:gd name="T31" fmla="*/ 227 h 236"/>
                <a:gd name="T32" fmla="*/ 32 w 36"/>
                <a:gd name="T33" fmla="*/ 236 h 236"/>
                <a:gd name="T34" fmla="*/ 34 w 36"/>
                <a:gd name="T35" fmla="*/ 236 h 236"/>
                <a:gd name="T36" fmla="*/ 35 w 36"/>
                <a:gd name="T37" fmla="*/ 235 h 236"/>
                <a:gd name="T38" fmla="*/ 35 w 36"/>
                <a:gd name="T39" fmla="*/ 235 h 236"/>
                <a:gd name="T40" fmla="*/ 36 w 36"/>
                <a:gd name="T41" fmla="*/ 235 h 236"/>
                <a:gd name="T42" fmla="*/ 28 w 36"/>
                <a:gd name="T43" fmla="*/ 222 h 236"/>
                <a:gd name="T44" fmla="*/ 21 w 36"/>
                <a:gd name="T45" fmla="*/ 196 h 236"/>
                <a:gd name="T46" fmla="*/ 14 w 36"/>
                <a:gd name="T47" fmla="*/ 161 h 236"/>
                <a:gd name="T48" fmla="*/ 9 w 36"/>
                <a:gd name="T49" fmla="*/ 119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6" h="236">
                  <a:moveTo>
                    <a:pt x="9" y="119"/>
                  </a:moveTo>
                  <a:lnTo>
                    <a:pt x="7" y="77"/>
                  </a:lnTo>
                  <a:lnTo>
                    <a:pt x="7" y="42"/>
                  </a:lnTo>
                  <a:lnTo>
                    <a:pt x="10" y="15"/>
                  </a:lnTo>
                  <a:lnTo>
                    <a:pt x="16" y="2"/>
                  </a:lnTo>
                  <a:lnTo>
                    <a:pt x="14" y="2"/>
                  </a:lnTo>
                  <a:lnTo>
                    <a:pt x="14" y="0"/>
                  </a:lnTo>
                  <a:lnTo>
                    <a:pt x="13" y="0"/>
                  </a:lnTo>
                  <a:lnTo>
                    <a:pt x="12" y="0"/>
                  </a:lnTo>
                  <a:lnTo>
                    <a:pt x="6" y="11"/>
                  </a:lnTo>
                  <a:lnTo>
                    <a:pt x="1" y="36"/>
                  </a:lnTo>
                  <a:lnTo>
                    <a:pt x="0" y="73"/>
                  </a:lnTo>
                  <a:lnTo>
                    <a:pt x="3" y="119"/>
                  </a:lnTo>
                  <a:lnTo>
                    <a:pt x="9" y="164"/>
                  </a:lnTo>
                  <a:lnTo>
                    <a:pt x="17" y="201"/>
                  </a:lnTo>
                  <a:lnTo>
                    <a:pt x="25" y="227"/>
                  </a:lnTo>
                  <a:lnTo>
                    <a:pt x="32" y="236"/>
                  </a:lnTo>
                  <a:lnTo>
                    <a:pt x="34" y="236"/>
                  </a:lnTo>
                  <a:lnTo>
                    <a:pt x="35" y="235"/>
                  </a:lnTo>
                  <a:lnTo>
                    <a:pt x="35" y="235"/>
                  </a:lnTo>
                  <a:lnTo>
                    <a:pt x="36" y="235"/>
                  </a:lnTo>
                  <a:lnTo>
                    <a:pt x="28" y="222"/>
                  </a:lnTo>
                  <a:lnTo>
                    <a:pt x="21" y="196"/>
                  </a:lnTo>
                  <a:lnTo>
                    <a:pt x="14" y="161"/>
                  </a:lnTo>
                  <a:lnTo>
                    <a:pt x="9" y="11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Freeform 16"/>
            <p:cNvSpPr>
              <a:spLocks/>
            </p:cNvSpPr>
            <p:nvPr/>
          </p:nvSpPr>
          <p:spPr bwMode="auto">
            <a:xfrm>
              <a:off x="3008" y="2931"/>
              <a:ext cx="21" cy="239"/>
            </a:xfrm>
            <a:custGeom>
              <a:avLst/>
              <a:gdLst>
                <a:gd name="T0" fmla="*/ 3 w 21"/>
                <a:gd name="T1" fmla="*/ 0 h 239"/>
                <a:gd name="T2" fmla="*/ 2 w 21"/>
                <a:gd name="T3" fmla="*/ 0 h 239"/>
                <a:gd name="T4" fmla="*/ 2 w 21"/>
                <a:gd name="T5" fmla="*/ 1 h 239"/>
                <a:gd name="T6" fmla="*/ 1 w 21"/>
                <a:gd name="T7" fmla="*/ 1 h 239"/>
                <a:gd name="T8" fmla="*/ 1 w 21"/>
                <a:gd name="T9" fmla="*/ 2 h 239"/>
                <a:gd name="T10" fmla="*/ 7 w 21"/>
                <a:gd name="T11" fmla="*/ 15 h 239"/>
                <a:gd name="T12" fmla="*/ 12 w 21"/>
                <a:gd name="T13" fmla="*/ 40 h 239"/>
                <a:gd name="T14" fmla="*/ 15 w 21"/>
                <a:gd name="T15" fmla="*/ 76 h 239"/>
                <a:gd name="T16" fmla="*/ 15 w 21"/>
                <a:gd name="T17" fmla="*/ 119 h 239"/>
                <a:gd name="T18" fmla="*/ 14 w 21"/>
                <a:gd name="T19" fmla="*/ 162 h 239"/>
                <a:gd name="T20" fmla="*/ 11 w 21"/>
                <a:gd name="T21" fmla="*/ 199 h 239"/>
                <a:gd name="T22" fmla="*/ 5 w 21"/>
                <a:gd name="T23" fmla="*/ 224 h 239"/>
                <a:gd name="T24" fmla="*/ 0 w 21"/>
                <a:gd name="T25" fmla="*/ 238 h 239"/>
                <a:gd name="T26" fmla="*/ 0 w 21"/>
                <a:gd name="T27" fmla="*/ 239 h 239"/>
                <a:gd name="T28" fmla="*/ 1 w 21"/>
                <a:gd name="T29" fmla="*/ 239 h 239"/>
                <a:gd name="T30" fmla="*/ 1 w 21"/>
                <a:gd name="T31" fmla="*/ 239 h 239"/>
                <a:gd name="T32" fmla="*/ 2 w 21"/>
                <a:gd name="T33" fmla="*/ 239 h 239"/>
                <a:gd name="T34" fmla="*/ 9 w 21"/>
                <a:gd name="T35" fmla="*/ 230 h 239"/>
                <a:gd name="T36" fmla="*/ 15 w 21"/>
                <a:gd name="T37" fmla="*/ 204 h 239"/>
                <a:gd name="T38" fmla="*/ 19 w 21"/>
                <a:gd name="T39" fmla="*/ 166 h 239"/>
                <a:gd name="T40" fmla="*/ 21 w 21"/>
                <a:gd name="T41" fmla="*/ 119 h 239"/>
                <a:gd name="T42" fmla="*/ 20 w 21"/>
                <a:gd name="T43" fmla="*/ 72 h 239"/>
                <a:gd name="T44" fmla="*/ 16 w 21"/>
                <a:gd name="T45" fmla="*/ 34 h 239"/>
                <a:gd name="T46" fmla="*/ 11 w 21"/>
                <a:gd name="T47" fmla="*/ 9 h 239"/>
                <a:gd name="T48" fmla="*/ 3 w 21"/>
                <a:gd name="T49" fmla="*/ 0 h 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1" h="239">
                  <a:moveTo>
                    <a:pt x="3" y="0"/>
                  </a:moveTo>
                  <a:lnTo>
                    <a:pt x="2" y="0"/>
                  </a:lnTo>
                  <a:lnTo>
                    <a:pt x="2" y="1"/>
                  </a:lnTo>
                  <a:lnTo>
                    <a:pt x="1" y="1"/>
                  </a:lnTo>
                  <a:lnTo>
                    <a:pt x="1" y="2"/>
                  </a:lnTo>
                  <a:lnTo>
                    <a:pt x="7" y="15"/>
                  </a:lnTo>
                  <a:lnTo>
                    <a:pt x="12" y="40"/>
                  </a:lnTo>
                  <a:lnTo>
                    <a:pt x="15" y="76"/>
                  </a:lnTo>
                  <a:lnTo>
                    <a:pt x="15" y="119"/>
                  </a:lnTo>
                  <a:lnTo>
                    <a:pt x="14" y="162"/>
                  </a:lnTo>
                  <a:lnTo>
                    <a:pt x="11" y="199"/>
                  </a:lnTo>
                  <a:lnTo>
                    <a:pt x="5" y="224"/>
                  </a:lnTo>
                  <a:lnTo>
                    <a:pt x="0" y="238"/>
                  </a:lnTo>
                  <a:lnTo>
                    <a:pt x="0" y="239"/>
                  </a:lnTo>
                  <a:lnTo>
                    <a:pt x="1" y="239"/>
                  </a:lnTo>
                  <a:lnTo>
                    <a:pt x="1" y="239"/>
                  </a:lnTo>
                  <a:lnTo>
                    <a:pt x="2" y="239"/>
                  </a:lnTo>
                  <a:lnTo>
                    <a:pt x="9" y="230"/>
                  </a:lnTo>
                  <a:lnTo>
                    <a:pt x="15" y="204"/>
                  </a:lnTo>
                  <a:lnTo>
                    <a:pt x="19" y="166"/>
                  </a:lnTo>
                  <a:lnTo>
                    <a:pt x="21" y="119"/>
                  </a:lnTo>
                  <a:lnTo>
                    <a:pt x="20" y="72"/>
                  </a:lnTo>
                  <a:lnTo>
                    <a:pt x="16" y="34"/>
                  </a:lnTo>
                  <a:lnTo>
                    <a:pt x="11" y="9"/>
                  </a:lnTo>
                  <a:lnTo>
                    <a:pt x="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Freeform 17"/>
            <p:cNvSpPr>
              <a:spLocks/>
            </p:cNvSpPr>
            <p:nvPr/>
          </p:nvSpPr>
          <p:spPr bwMode="auto">
            <a:xfrm>
              <a:off x="2417" y="2317"/>
              <a:ext cx="1208" cy="117"/>
            </a:xfrm>
            <a:custGeom>
              <a:avLst/>
              <a:gdLst>
                <a:gd name="T0" fmla="*/ 0 w 1208"/>
                <a:gd name="T1" fmla="*/ 0 h 117"/>
                <a:gd name="T2" fmla="*/ 0 w 1208"/>
                <a:gd name="T3" fmla="*/ 25 h 117"/>
                <a:gd name="T4" fmla="*/ 111 w 1208"/>
                <a:gd name="T5" fmla="*/ 117 h 117"/>
                <a:gd name="T6" fmla="*/ 23 w 1208"/>
                <a:gd name="T7" fmla="*/ 25 h 117"/>
                <a:gd name="T8" fmla="*/ 1186 w 1208"/>
                <a:gd name="T9" fmla="*/ 25 h 117"/>
                <a:gd name="T10" fmla="*/ 1098 w 1208"/>
                <a:gd name="T11" fmla="*/ 117 h 117"/>
                <a:gd name="T12" fmla="*/ 1208 w 1208"/>
                <a:gd name="T13" fmla="*/ 25 h 117"/>
                <a:gd name="T14" fmla="*/ 1208 w 1208"/>
                <a:gd name="T15" fmla="*/ 0 h 117"/>
                <a:gd name="T16" fmla="*/ 0 w 1208"/>
                <a:gd name="T17" fmla="*/ 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08" h="117">
                  <a:moveTo>
                    <a:pt x="0" y="0"/>
                  </a:moveTo>
                  <a:lnTo>
                    <a:pt x="0" y="25"/>
                  </a:lnTo>
                  <a:lnTo>
                    <a:pt x="111" y="117"/>
                  </a:lnTo>
                  <a:lnTo>
                    <a:pt x="23" y="25"/>
                  </a:lnTo>
                  <a:lnTo>
                    <a:pt x="1186" y="25"/>
                  </a:lnTo>
                  <a:lnTo>
                    <a:pt x="1098" y="117"/>
                  </a:lnTo>
                  <a:lnTo>
                    <a:pt x="1208" y="25"/>
                  </a:lnTo>
                  <a:lnTo>
                    <a:pt x="1208" y="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Freeform 18"/>
            <p:cNvSpPr>
              <a:spLocks/>
            </p:cNvSpPr>
            <p:nvPr/>
          </p:nvSpPr>
          <p:spPr bwMode="auto">
            <a:xfrm>
              <a:off x="2492" y="2389"/>
              <a:ext cx="96" cy="525"/>
            </a:xfrm>
            <a:custGeom>
              <a:avLst/>
              <a:gdLst>
                <a:gd name="T0" fmla="*/ 74 w 96"/>
                <a:gd name="T1" fmla="*/ 0 h 525"/>
                <a:gd name="T2" fmla="*/ 0 w 96"/>
                <a:gd name="T3" fmla="*/ 525 h 525"/>
                <a:gd name="T4" fmla="*/ 96 w 96"/>
                <a:gd name="T5" fmla="*/ 6 h 525"/>
                <a:gd name="T6" fmla="*/ 74 w 96"/>
                <a:gd name="T7" fmla="*/ 0 h 525"/>
              </a:gdLst>
              <a:ahLst/>
              <a:cxnLst>
                <a:cxn ang="0">
                  <a:pos x="T0" y="T1"/>
                </a:cxn>
                <a:cxn ang="0">
                  <a:pos x="T2" y="T3"/>
                </a:cxn>
                <a:cxn ang="0">
                  <a:pos x="T4" y="T5"/>
                </a:cxn>
                <a:cxn ang="0">
                  <a:pos x="T6" y="T7"/>
                </a:cxn>
              </a:cxnLst>
              <a:rect l="0" t="0" r="r" b="b"/>
              <a:pathLst>
                <a:path w="96" h="525">
                  <a:moveTo>
                    <a:pt x="74" y="0"/>
                  </a:moveTo>
                  <a:lnTo>
                    <a:pt x="0" y="525"/>
                  </a:lnTo>
                  <a:lnTo>
                    <a:pt x="96" y="6"/>
                  </a:lnTo>
                  <a:lnTo>
                    <a:pt x="7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Freeform 19"/>
            <p:cNvSpPr>
              <a:spLocks/>
            </p:cNvSpPr>
            <p:nvPr/>
          </p:nvSpPr>
          <p:spPr bwMode="auto">
            <a:xfrm>
              <a:off x="3458" y="2389"/>
              <a:ext cx="95" cy="525"/>
            </a:xfrm>
            <a:custGeom>
              <a:avLst/>
              <a:gdLst>
                <a:gd name="T0" fmla="*/ 21 w 95"/>
                <a:gd name="T1" fmla="*/ 0 h 525"/>
                <a:gd name="T2" fmla="*/ 95 w 95"/>
                <a:gd name="T3" fmla="*/ 525 h 525"/>
                <a:gd name="T4" fmla="*/ 0 w 95"/>
                <a:gd name="T5" fmla="*/ 6 h 525"/>
                <a:gd name="T6" fmla="*/ 21 w 95"/>
                <a:gd name="T7" fmla="*/ 0 h 525"/>
              </a:gdLst>
              <a:ahLst/>
              <a:cxnLst>
                <a:cxn ang="0">
                  <a:pos x="T0" y="T1"/>
                </a:cxn>
                <a:cxn ang="0">
                  <a:pos x="T2" y="T3"/>
                </a:cxn>
                <a:cxn ang="0">
                  <a:pos x="T4" y="T5"/>
                </a:cxn>
                <a:cxn ang="0">
                  <a:pos x="T6" y="T7"/>
                </a:cxn>
              </a:cxnLst>
              <a:rect l="0" t="0" r="r" b="b"/>
              <a:pathLst>
                <a:path w="95" h="525">
                  <a:moveTo>
                    <a:pt x="21" y="0"/>
                  </a:moveTo>
                  <a:lnTo>
                    <a:pt x="95" y="525"/>
                  </a:lnTo>
                  <a:lnTo>
                    <a:pt x="0" y="6"/>
                  </a:lnTo>
                  <a:lnTo>
                    <a:pt x="2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Freeform 20"/>
            <p:cNvSpPr>
              <a:spLocks/>
            </p:cNvSpPr>
            <p:nvPr/>
          </p:nvSpPr>
          <p:spPr bwMode="auto">
            <a:xfrm>
              <a:off x="2154" y="2944"/>
              <a:ext cx="595" cy="610"/>
            </a:xfrm>
            <a:custGeom>
              <a:avLst/>
              <a:gdLst>
                <a:gd name="T0" fmla="*/ 365 w 595"/>
                <a:gd name="T1" fmla="*/ 224 h 610"/>
                <a:gd name="T2" fmla="*/ 385 w 595"/>
                <a:gd name="T3" fmla="*/ 222 h 610"/>
                <a:gd name="T4" fmla="*/ 440 w 595"/>
                <a:gd name="T5" fmla="*/ 207 h 610"/>
                <a:gd name="T6" fmla="*/ 495 w 595"/>
                <a:gd name="T7" fmla="*/ 185 h 610"/>
                <a:gd name="T8" fmla="*/ 546 w 595"/>
                <a:gd name="T9" fmla="*/ 162 h 610"/>
                <a:gd name="T10" fmla="*/ 582 w 595"/>
                <a:gd name="T11" fmla="*/ 144 h 610"/>
                <a:gd name="T12" fmla="*/ 595 w 595"/>
                <a:gd name="T13" fmla="*/ 136 h 610"/>
                <a:gd name="T14" fmla="*/ 583 w 595"/>
                <a:gd name="T15" fmla="*/ 86 h 610"/>
                <a:gd name="T16" fmla="*/ 566 w 595"/>
                <a:gd name="T17" fmla="*/ 87 h 610"/>
                <a:gd name="T18" fmla="*/ 533 w 595"/>
                <a:gd name="T19" fmla="*/ 88 h 610"/>
                <a:gd name="T20" fmla="*/ 481 w 595"/>
                <a:gd name="T21" fmla="*/ 88 h 610"/>
                <a:gd name="T22" fmla="*/ 412 w 595"/>
                <a:gd name="T23" fmla="*/ 85 h 610"/>
                <a:gd name="T24" fmla="*/ 332 w 595"/>
                <a:gd name="T25" fmla="*/ 78 h 610"/>
                <a:gd name="T26" fmla="*/ 265 w 595"/>
                <a:gd name="T27" fmla="*/ 68 h 610"/>
                <a:gd name="T28" fmla="*/ 208 w 595"/>
                <a:gd name="T29" fmla="*/ 54 h 610"/>
                <a:gd name="T30" fmla="*/ 159 w 595"/>
                <a:gd name="T31" fmla="*/ 40 h 610"/>
                <a:gd name="T32" fmla="*/ 121 w 595"/>
                <a:gd name="T33" fmla="*/ 26 h 610"/>
                <a:gd name="T34" fmla="*/ 92 w 595"/>
                <a:gd name="T35" fmla="*/ 14 h 610"/>
                <a:gd name="T36" fmla="*/ 68 w 595"/>
                <a:gd name="T37" fmla="*/ 4 h 610"/>
                <a:gd name="T38" fmla="*/ 10 w 595"/>
                <a:gd name="T39" fmla="*/ 14 h 610"/>
                <a:gd name="T40" fmla="*/ 17 w 595"/>
                <a:gd name="T41" fmla="*/ 137 h 610"/>
                <a:gd name="T42" fmla="*/ 95 w 595"/>
                <a:gd name="T43" fmla="*/ 321 h 610"/>
                <a:gd name="T44" fmla="*/ 159 w 595"/>
                <a:gd name="T45" fmla="*/ 445 h 610"/>
                <a:gd name="T46" fmla="*/ 192 w 595"/>
                <a:gd name="T47" fmla="*/ 517 h 610"/>
                <a:gd name="T48" fmla="*/ 213 w 595"/>
                <a:gd name="T49" fmla="*/ 571 h 610"/>
                <a:gd name="T50" fmla="*/ 222 w 595"/>
                <a:gd name="T51" fmla="*/ 602 h 610"/>
                <a:gd name="T52" fmla="*/ 233 w 595"/>
                <a:gd name="T53" fmla="*/ 607 h 610"/>
                <a:gd name="T54" fmla="*/ 275 w 595"/>
                <a:gd name="T55" fmla="*/ 610 h 610"/>
                <a:gd name="T56" fmla="*/ 338 w 595"/>
                <a:gd name="T57" fmla="*/ 602 h 610"/>
                <a:gd name="T58" fmla="*/ 382 w 595"/>
                <a:gd name="T59" fmla="*/ 561 h 610"/>
                <a:gd name="T60" fmla="*/ 383 w 595"/>
                <a:gd name="T61" fmla="*/ 485 h 610"/>
                <a:gd name="T62" fmla="*/ 356 w 595"/>
                <a:gd name="T63" fmla="*/ 403 h 610"/>
                <a:gd name="T64" fmla="*/ 323 w 595"/>
                <a:gd name="T65" fmla="*/ 325 h 610"/>
                <a:gd name="T66" fmla="*/ 283 w 595"/>
                <a:gd name="T67" fmla="*/ 243 h 610"/>
                <a:gd name="T68" fmla="*/ 287 w 595"/>
                <a:gd name="T69" fmla="*/ 220 h 610"/>
                <a:gd name="T70" fmla="*/ 309 w 595"/>
                <a:gd name="T71" fmla="*/ 224 h 610"/>
                <a:gd name="T72" fmla="*/ 332 w 595"/>
                <a:gd name="T73" fmla="*/ 225 h 610"/>
                <a:gd name="T74" fmla="*/ 351 w 595"/>
                <a:gd name="T75" fmla="*/ 248 h 610"/>
                <a:gd name="T76" fmla="*/ 372 w 595"/>
                <a:gd name="T77" fmla="*/ 280 h 610"/>
                <a:gd name="T78" fmla="*/ 400 w 595"/>
                <a:gd name="T79" fmla="*/ 329 h 610"/>
                <a:gd name="T80" fmla="*/ 421 w 595"/>
                <a:gd name="T81" fmla="*/ 370 h 610"/>
                <a:gd name="T82" fmla="*/ 426 w 595"/>
                <a:gd name="T83" fmla="*/ 379 h 610"/>
                <a:gd name="T84" fmla="*/ 453 w 595"/>
                <a:gd name="T85" fmla="*/ 350 h 610"/>
                <a:gd name="T86" fmla="*/ 435 w 595"/>
                <a:gd name="T87" fmla="*/ 325 h 610"/>
                <a:gd name="T88" fmla="*/ 401 w 595"/>
                <a:gd name="T89" fmla="*/ 280 h 610"/>
                <a:gd name="T90" fmla="*/ 381 w 595"/>
                <a:gd name="T91" fmla="*/ 252 h 610"/>
                <a:gd name="T92" fmla="*/ 361 w 595"/>
                <a:gd name="T93" fmla="*/ 225 h 6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595" h="610">
                  <a:moveTo>
                    <a:pt x="361" y="225"/>
                  </a:moveTo>
                  <a:lnTo>
                    <a:pt x="363" y="225"/>
                  </a:lnTo>
                  <a:lnTo>
                    <a:pt x="365" y="224"/>
                  </a:lnTo>
                  <a:lnTo>
                    <a:pt x="367" y="224"/>
                  </a:lnTo>
                  <a:lnTo>
                    <a:pt x="370" y="224"/>
                  </a:lnTo>
                  <a:lnTo>
                    <a:pt x="385" y="222"/>
                  </a:lnTo>
                  <a:lnTo>
                    <a:pt x="403" y="218"/>
                  </a:lnTo>
                  <a:lnTo>
                    <a:pt x="421" y="213"/>
                  </a:lnTo>
                  <a:lnTo>
                    <a:pt x="440" y="207"/>
                  </a:lnTo>
                  <a:lnTo>
                    <a:pt x="458" y="200"/>
                  </a:lnTo>
                  <a:lnTo>
                    <a:pt x="477" y="192"/>
                  </a:lnTo>
                  <a:lnTo>
                    <a:pt x="495" y="185"/>
                  </a:lnTo>
                  <a:lnTo>
                    <a:pt x="513" y="177"/>
                  </a:lnTo>
                  <a:lnTo>
                    <a:pt x="530" y="169"/>
                  </a:lnTo>
                  <a:lnTo>
                    <a:pt x="546" y="162"/>
                  </a:lnTo>
                  <a:lnTo>
                    <a:pt x="559" y="155"/>
                  </a:lnTo>
                  <a:lnTo>
                    <a:pt x="572" y="149"/>
                  </a:lnTo>
                  <a:lnTo>
                    <a:pt x="582" y="144"/>
                  </a:lnTo>
                  <a:lnTo>
                    <a:pt x="589" y="140"/>
                  </a:lnTo>
                  <a:lnTo>
                    <a:pt x="594" y="137"/>
                  </a:lnTo>
                  <a:lnTo>
                    <a:pt x="595" y="136"/>
                  </a:lnTo>
                  <a:lnTo>
                    <a:pt x="586" y="86"/>
                  </a:lnTo>
                  <a:lnTo>
                    <a:pt x="585" y="86"/>
                  </a:lnTo>
                  <a:lnTo>
                    <a:pt x="583" y="86"/>
                  </a:lnTo>
                  <a:lnTo>
                    <a:pt x="580" y="87"/>
                  </a:lnTo>
                  <a:lnTo>
                    <a:pt x="573" y="87"/>
                  </a:lnTo>
                  <a:lnTo>
                    <a:pt x="566" y="87"/>
                  </a:lnTo>
                  <a:lnTo>
                    <a:pt x="556" y="88"/>
                  </a:lnTo>
                  <a:lnTo>
                    <a:pt x="545" y="88"/>
                  </a:lnTo>
                  <a:lnTo>
                    <a:pt x="533" y="88"/>
                  </a:lnTo>
                  <a:lnTo>
                    <a:pt x="517" y="88"/>
                  </a:lnTo>
                  <a:lnTo>
                    <a:pt x="500" y="88"/>
                  </a:lnTo>
                  <a:lnTo>
                    <a:pt x="481" y="88"/>
                  </a:lnTo>
                  <a:lnTo>
                    <a:pt x="461" y="87"/>
                  </a:lnTo>
                  <a:lnTo>
                    <a:pt x="437" y="86"/>
                  </a:lnTo>
                  <a:lnTo>
                    <a:pt x="412" y="85"/>
                  </a:lnTo>
                  <a:lnTo>
                    <a:pt x="384" y="82"/>
                  </a:lnTo>
                  <a:lnTo>
                    <a:pt x="355" y="80"/>
                  </a:lnTo>
                  <a:lnTo>
                    <a:pt x="332" y="78"/>
                  </a:lnTo>
                  <a:lnTo>
                    <a:pt x="309" y="76"/>
                  </a:lnTo>
                  <a:lnTo>
                    <a:pt x="287" y="72"/>
                  </a:lnTo>
                  <a:lnTo>
                    <a:pt x="265" y="68"/>
                  </a:lnTo>
                  <a:lnTo>
                    <a:pt x="245" y="64"/>
                  </a:lnTo>
                  <a:lnTo>
                    <a:pt x="226" y="60"/>
                  </a:lnTo>
                  <a:lnTo>
                    <a:pt x="208" y="54"/>
                  </a:lnTo>
                  <a:lnTo>
                    <a:pt x="190" y="50"/>
                  </a:lnTo>
                  <a:lnTo>
                    <a:pt x="174" y="45"/>
                  </a:lnTo>
                  <a:lnTo>
                    <a:pt x="159" y="40"/>
                  </a:lnTo>
                  <a:lnTo>
                    <a:pt x="145" y="35"/>
                  </a:lnTo>
                  <a:lnTo>
                    <a:pt x="132" y="31"/>
                  </a:lnTo>
                  <a:lnTo>
                    <a:pt x="121" y="26"/>
                  </a:lnTo>
                  <a:lnTo>
                    <a:pt x="109" y="22"/>
                  </a:lnTo>
                  <a:lnTo>
                    <a:pt x="100" y="17"/>
                  </a:lnTo>
                  <a:lnTo>
                    <a:pt x="92" y="14"/>
                  </a:lnTo>
                  <a:lnTo>
                    <a:pt x="88" y="11"/>
                  </a:lnTo>
                  <a:lnTo>
                    <a:pt x="82" y="8"/>
                  </a:lnTo>
                  <a:lnTo>
                    <a:pt x="68" y="4"/>
                  </a:lnTo>
                  <a:lnTo>
                    <a:pt x="49" y="0"/>
                  </a:lnTo>
                  <a:lnTo>
                    <a:pt x="27" y="3"/>
                  </a:lnTo>
                  <a:lnTo>
                    <a:pt x="10" y="14"/>
                  </a:lnTo>
                  <a:lnTo>
                    <a:pt x="0" y="37"/>
                  </a:lnTo>
                  <a:lnTo>
                    <a:pt x="2" y="78"/>
                  </a:lnTo>
                  <a:lnTo>
                    <a:pt x="17" y="137"/>
                  </a:lnTo>
                  <a:lnTo>
                    <a:pt x="43" y="206"/>
                  </a:lnTo>
                  <a:lnTo>
                    <a:pt x="69" y="266"/>
                  </a:lnTo>
                  <a:lnTo>
                    <a:pt x="95" y="321"/>
                  </a:lnTo>
                  <a:lnTo>
                    <a:pt x="118" y="369"/>
                  </a:lnTo>
                  <a:lnTo>
                    <a:pt x="140" y="410"/>
                  </a:lnTo>
                  <a:lnTo>
                    <a:pt x="159" y="445"/>
                  </a:lnTo>
                  <a:lnTo>
                    <a:pt x="173" y="474"/>
                  </a:lnTo>
                  <a:lnTo>
                    <a:pt x="185" y="497"/>
                  </a:lnTo>
                  <a:lnTo>
                    <a:pt x="192" y="517"/>
                  </a:lnTo>
                  <a:lnTo>
                    <a:pt x="200" y="536"/>
                  </a:lnTo>
                  <a:lnTo>
                    <a:pt x="207" y="554"/>
                  </a:lnTo>
                  <a:lnTo>
                    <a:pt x="213" y="571"/>
                  </a:lnTo>
                  <a:lnTo>
                    <a:pt x="217" y="584"/>
                  </a:lnTo>
                  <a:lnTo>
                    <a:pt x="220" y="595"/>
                  </a:lnTo>
                  <a:lnTo>
                    <a:pt x="222" y="602"/>
                  </a:lnTo>
                  <a:lnTo>
                    <a:pt x="223" y="604"/>
                  </a:lnTo>
                  <a:lnTo>
                    <a:pt x="225" y="605"/>
                  </a:lnTo>
                  <a:lnTo>
                    <a:pt x="233" y="607"/>
                  </a:lnTo>
                  <a:lnTo>
                    <a:pt x="244" y="608"/>
                  </a:lnTo>
                  <a:lnTo>
                    <a:pt x="259" y="610"/>
                  </a:lnTo>
                  <a:lnTo>
                    <a:pt x="275" y="610"/>
                  </a:lnTo>
                  <a:lnTo>
                    <a:pt x="296" y="610"/>
                  </a:lnTo>
                  <a:lnTo>
                    <a:pt x="316" y="607"/>
                  </a:lnTo>
                  <a:lnTo>
                    <a:pt x="338" y="602"/>
                  </a:lnTo>
                  <a:lnTo>
                    <a:pt x="359" y="593"/>
                  </a:lnTo>
                  <a:lnTo>
                    <a:pt x="373" y="579"/>
                  </a:lnTo>
                  <a:lnTo>
                    <a:pt x="382" y="561"/>
                  </a:lnTo>
                  <a:lnTo>
                    <a:pt x="387" y="538"/>
                  </a:lnTo>
                  <a:lnTo>
                    <a:pt x="387" y="513"/>
                  </a:lnTo>
                  <a:lnTo>
                    <a:pt x="383" y="485"/>
                  </a:lnTo>
                  <a:lnTo>
                    <a:pt x="375" y="456"/>
                  </a:lnTo>
                  <a:lnTo>
                    <a:pt x="365" y="425"/>
                  </a:lnTo>
                  <a:lnTo>
                    <a:pt x="356" y="403"/>
                  </a:lnTo>
                  <a:lnTo>
                    <a:pt x="346" y="379"/>
                  </a:lnTo>
                  <a:lnTo>
                    <a:pt x="335" y="353"/>
                  </a:lnTo>
                  <a:lnTo>
                    <a:pt x="323" y="325"/>
                  </a:lnTo>
                  <a:lnTo>
                    <a:pt x="309" y="297"/>
                  </a:lnTo>
                  <a:lnTo>
                    <a:pt x="296" y="270"/>
                  </a:lnTo>
                  <a:lnTo>
                    <a:pt x="283" y="243"/>
                  </a:lnTo>
                  <a:lnTo>
                    <a:pt x="271" y="219"/>
                  </a:lnTo>
                  <a:lnTo>
                    <a:pt x="279" y="220"/>
                  </a:lnTo>
                  <a:lnTo>
                    <a:pt x="287" y="220"/>
                  </a:lnTo>
                  <a:lnTo>
                    <a:pt x="293" y="222"/>
                  </a:lnTo>
                  <a:lnTo>
                    <a:pt x="301" y="223"/>
                  </a:lnTo>
                  <a:lnTo>
                    <a:pt x="309" y="224"/>
                  </a:lnTo>
                  <a:lnTo>
                    <a:pt x="317" y="224"/>
                  </a:lnTo>
                  <a:lnTo>
                    <a:pt x="324" y="225"/>
                  </a:lnTo>
                  <a:lnTo>
                    <a:pt x="332" y="225"/>
                  </a:lnTo>
                  <a:lnTo>
                    <a:pt x="337" y="232"/>
                  </a:lnTo>
                  <a:lnTo>
                    <a:pt x="344" y="240"/>
                  </a:lnTo>
                  <a:lnTo>
                    <a:pt x="351" y="248"/>
                  </a:lnTo>
                  <a:lnTo>
                    <a:pt x="357" y="259"/>
                  </a:lnTo>
                  <a:lnTo>
                    <a:pt x="364" y="269"/>
                  </a:lnTo>
                  <a:lnTo>
                    <a:pt x="372" y="280"/>
                  </a:lnTo>
                  <a:lnTo>
                    <a:pt x="379" y="292"/>
                  </a:lnTo>
                  <a:lnTo>
                    <a:pt x="387" y="305"/>
                  </a:lnTo>
                  <a:lnTo>
                    <a:pt x="400" y="329"/>
                  </a:lnTo>
                  <a:lnTo>
                    <a:pt x="409" y="347"/>
                  </a:lnTo>
                  <a:lnTo>
                    <a:pt x="416" y="361"/>
                  </a:lnTo>
                  <a:lnTo>
                    <a:pt x="421" y="370"/>
                  </a:lnTo>
                  <a:lnTo>
                    <a:pt x="424" y="375"/>
                  </a:lnTo>
                  <a:lnTo>
                    <a:pt x="425" y="378"/>
                  </a:lnTo>
                  <a:lnTo>
                    <a:pt x="426" y="379"/>
                  </a:lnTo>
                  <a:lnTo>
                    <a:pt x="426" y="379"/>
                  </a:lnTo>
                  <a:lnTo>
                    <a:pt x="451" y="384"/>
                  </a:lnTo>
                  <a:lnTo>
                    <a:pt x="453" y="350"/>
                  </a:lnTo>
                  <a:lnTo>
                    <a:pt x="451" y="346"/>
                  </a:lnTo>
                  <a:lnTo>
                    <a:pt x="444" y="337"/>
                  </a:lnTo>
                  <a:lnTo>
                    <a:pt x="435" y="325"/>
                  </a:lnTo>
                  <a:lnTo>
                    <a:pt x="424" y="310"/>
                  </a:lnTo>
                  <a:lnTo>
                    <a:pt x="411" y="295"/>
                  </a:lnTo>
                  <a:lnTo>
                    <a:pt x="401" y="280"/>
                  </a:lnTo>
                  <a:lnTo>
                    <a:pt x="391" y="268"/>
                  </a:lnTo>
                  <a:lnTo>
                    <a:pt x="385" y="259"/>
                  </a:lnTo>
                  <a:lnTo>
                    <a:pt x="381" y="252"/>
                  </a:lnTo>
                  <a:lnTo>
                    <a:pt x="375" y="243"/>
                  </a:lnTo>
                  <a:lnTo>
                    <a:pt x="369" y="234"/>
                  </a:lnTo>
                  <a:lnTo>
                    <a:pt x="361" y="225"/>
                  </a:lnTo>
                  <a:close/>
                </a:path>
              </a:pathLst>
            </a:custGeom>
            <a:solidFill>
              <a:schemeClr val="accent1">
                <a:lumMod val="50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6" name="Freeform 21"/>
            <p:cNvSpPr>
              <a:spLocks/>
            </p:cNvSpPr>
            <p:nvPr/>
          </p:nvSpPr>
          <p:spPr bwMode="auto">
            <a:xfrm>
              <a:off x="2909" y="3080"/>
              <a:ext cx="489" cy="1035"/>
            </a:xfrm>
            <a:custGeom>
              <a:avLst/>
              <a:gdLst>
                <a:gd name="T0" fmla="*/ 439 w 489"/>
                <a:gd name="T1" fmla="*/ 18 h 1035"/>
                <a:gd name="T2" fmla="*/ 410 w 489"/>
                <a:gd name="T3" fmla="*/ 47 h 1035"/>
                <a:gd name="T4" fmla="*/ 361 w 489"/>
                <a:gd name="T5" fmla="*/ 100 h 1035"/>
                <a:gd name="T6" fmla="*/ 307 w 489"/>
                <a:gd name="T7" fmla="*/ 169 h 1035"/>
                <a:gd name="T8" fmla="*/ 264 w 489"/>
                <a:gd name="T9" fmla="*/ 243 h 1035"/>
                <a:gd name="T10" fmla="*/ 239 w 489"/>
                <a:gd name="T11" fmla="*/ 290 h 1035"/>
                <a:gd name="T12" fmla="*/ 228 w 489"/>
                <a:gd name="T13" fmla="*/ 311 h 1035"/>
                <a:gd name="T14" fmla="*/ 223 w 489"/>
                <a:gd name="T15" fmla="*/ 319 h 1035"/>
                <a:gd name="T16" fmla="*/ 237 w 489"/>
                <a:gd name="T17" fmla="*/ 331 h 1035"/>
                <a:gd name="T18" fmla="*/ 218 w 489"/>
                <a:gd name="T19" fmla="*/ 343 h 1035"/>
                <a:gd name="T20" fmla="*/ 172 w 489"/>
                <a:gd name="T21" fmla="*/ 383 h 1035"/>
                <a:gd name="T22" fmla="*/ 113 w 489"/>
                <a:gd name="T23" fmla="*/ 460 h 1035"/>
                <a:gd name="T24" fmla="*/ 59 w 489"/>
                <a:gd name="T25" fmla="*/ 582 h 1035"/>
                <a:gd name="T26" fmla="*/ 30 w 489"/>
                <a:gd name="T27" fmla="*/ 707 h 1035"/>
                <a:gd name="T28" fmla="*/ 11 w 489"/>
                <a:gd name="T29" fmla="*/ 798 h 1035"/>
                <a:gd name="T30" fmla="*/ 2 w 489"/>
                <a:gd name="T31" fmla="*/ 852 h 1035"/>
                <a:gd name="T32" fmla="*/ 0 w 489"/>
                <a:gd name="T33" fmla="*/ 870 h 1035"/>
                <a:gd name="T34" fmla="*/ 26 w 489"/>
                <a:gd name="T35" fmla="*/ 896 h 1035"/>
                <a:gd name="T36" fmla="*/ 42 w 489"/>
                <a:gd name="T37" fmla="*/ 849 h 1035"/>
                <a:gd name="T38" fmla="*/ 71 w 489"/>
                <a:gd name="T39" fmla="*/ 777 h 1035"/>
                <a:gd name="T40" fmla="*/ 105 w 489"/>
                <a:gd name="T41" fmla="*/ 704 h 1035"/>
                <a:gd name="T42" fmla="*/ 143 w 489"/>
                <a:gd name="T43" fmla="*/ 651 h 1035"/>
                <a:gd name="T44" fmla="*/ 189 w 489"/>
                <a:gd name="T45" fmla="*/ 615 h 1035"/>
                <a:gd name="T46" fmla="*/ 234 w 489"/>
                <a:gd name="T47" fmla="*/ 593 h 1035"/>
                <a:gd name="T48" fmla="*/ 264 w 489"/>
                <a:gd name="T49" fmla="*/ 582 h 1035"/>
                <a:gd name="T50" fmla="*/ 265 w 489"/>
                <a:gd name="T51" fmla="*/ 592 h 1035"/>
                <a:gd name="T52" fmla="*/ 259 w 489"/>
                <a:gd name="T53" fmla="*/ 666 h 1035"/>
                <a:gd name="T54" fmla="*/ 286 w 489"/>
                <a:gd name="T55" fmla="*/ 756 h 1035"/>
                <a:gd name="T56" fmla="*/ 314 w 489"/>
                <a:gd name="T57" fmla="*/ 854 h 1035"/>
                <a:gd name="T58" fmla="*/ 341 w 489"/>
                <a:gd name="T59" fmla="*/ 957 h 1035"/>
                <a:gd name="T60" fmla="*/ 359 w 489"/>
                <a:gd name="T61" fmla="*/ 1025 h 1035"/>
                <a:gd name="T62" fmla="*/ 398 w 489"/>
                <a:gd name="T63" fmla="*/ 1007 h 1035"/>
                <a:gd name="T64" fmla="*/ 392 w 489"/>
                <a:gd name="T65" fmla="*/ 966 h 1035"/>
                <a:gd name="T66" fmla="*/ 380 w 489"/>
                <a:gd name="T67" fmla="*/ 868 h 1035"/>
                <a:gd name="T68" fmla="*/ 371 w 489"/>
                <a:gd name="T69" fmla="*/ 752 h 1035"/>
                <a:gd name="T70" fmla="*/ 376 w 489"/>
                <a:gd name="T71" fmla="*/ 656 h 1035"/>
                <a:gd name="T72" fmla="*/ 399 w 489"/>
                <a:gd name="T73" fmla="*/ 573 h 1035"/>
                <a:gd name="T74" fmla="*/ 436 w 489"/>
                <a:gd name="T75" fmla="*/ 485 h 1035"/>
                <a:gd name="T76" fmla="*/ 470 w 489"/>
                <a:gd name="T77" fmla="*/ 416 h 1035"/>
                <a:gd name="T78" fmla="*/ 485 w 489"/>
                <a:gd name="T79" fmla="*/ 388 h 1035"/>
                <a:gd name="T80" fmla="*/ 286 w 489"/>
                <a:gd name="T81" fmla="*/ 315 h 1035"/>
                <a:gd name="T82" fmla="*/ 301 w 489"/>
                <a:gd name="T83" fmla="*/ 276 h 1035"/>
                <a:gd name="T84" fmla="*/ 328 w 489"/>
                <a:gd name="T85" fmla="*/ 214 h 1035"/>
                <a:gd name="T86" fmla="*/ 371 w 489"/>
                <a:gd name="T87" fmla="*/ 139 h 1035"/>
                <a:gd name="T88" fmla="*/ 426 w 489"/>
                <a:gd name="T89" fmla="*/ 71 h 1035"/>
                <a:gd name="T90" fmla="*/ 465 w 489"/>
                <a:gd name="T91" fmla="*/ 28 h 1035"/>
                <a:gd name="T92" fmla="*/ 482 w 489"/>
                <a:gd name="T93" fmla="*/ 7 h 1035"/>
                <a:gd name="T94" fmla="*/ 489 w 489"/>
                <a:gd name="T95" fmla="*/ 0 h 1035"/>
                <a:gd name="T96" fmla="*/ 443 w 489"/>
                <a:gd name="T97" fmla="*/ 15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89" h="1035">
                  <a:moveTo>
                    <a:pt x="443" y="15"/>
                  </a:moveTo>
                  <a:lnTo>
                    <a:pt x="439" y="18"/>
                  </a:lnTo>
                  <a:lnTo>
                    <a:pt x="427" y="31"/>
                  </a:lnTo>
                  <a:lnTo>
                    <a:pt x="410" y="47"/>
                  </a:lnTo>
                  <a:lnTo>
                    <a:pt x="387" y="71"/>
                  </a:lnTo>
                  <a:lnTo>
                    <a:pt x="361" y="100"/>
                  </a:lnTo>
                  <a:lnTo>
                    <a:pt x="334" y="133"/>
                  </a:lnTo>
                  <a:lnTo>
                    <a:pt x="307" y="169"/>
                  </a:lnTo>
                  <a:lnTo>
                    <a:pt x="283" y="208"/>
                  </a:lnTo>
                  <a:lnTo>
                    <a:pt x="264" y="243"/>
                  </a:lnTo>
                  <a:lnTo>
                    <a:pt x="250" y="270"/>
                  </a:lnTo>
                  <a:lnTo>
                    <a:pt x="239" y="290"/>
                  </a:lnTo>
                  <a:lnTo>
                    <a:pt x="232" y="303"/>
                  </a:lnTo>
                  <a:lnTo>
                    <a:pt x="228" y="311"/>
                  </a:lnTo>
                  <a:lnTo>
                    <a:pt x="224" y="317"/>
                  </a:lnTo>
                  <a:lnTo>
                    <a:pt x="223" y="319"/>
                  </a:lnTo>
                  <a:lnTo>
                    <a:pt x="223" y="319"/>
                  </a:lnTo>
                  <a:lnTo>
                    <a:pt x="237" y="331"/>
                  </a:lnTo>
                  <a:lnTo>
                    <a:pt x="232" y="334"/>
                  </a:lnTo>
                  <a:lnTo>
                    <a:pt x="218" y="343"/>
                  </a:lnTo>
                  <a:lnTo>
                    <a:pt x="197" y="359"/>
                  </a:lnTo>
                  <a:lnTo>
                    <a:pt x="172" y="383"/>
                  </a:lnTo>
                  <a:lnTo>
                    <a:pt x="143" y="417"/>
                  </a:lnTo>
                  <a:lnTo>
                    <a:pt x="113" y="460"/>
                  </a:lnTo>
                  <a:lnTo>
                    <a:pt x="85" y="514"/>
                  </a:lnTo>
                  <a:lnTo>
                    <a:pt x="59" y="582"/>
                  </a:lnTo>
                  <a:lnTo>
                    <a:pt x="42" y="649"/>
                  </a:lnTo>
                  <a:lnTo>
                    <a:pt x="30" y="707"/>
                  </a:lnTo>
                  <a:lnTo>
                    <a:pt x="19" y="757"/>
                  </a:lnTo>
                  <a:lnTo>
                    <a:pt x="11" y="798"/>
                  </a:lnTo>
                  <a:lnTo>
                    <a:pt x="5" y="830"/>
                  </a:lnTo>
                  <a:lnTo>
                    <a:pt x="2" y="852"/>
                  </a:lnTo>
                  <a:lnTo>
                    <a:pt x="1" y="866"/>
                  </a:lnTo>
                  <a:lnTo>
                    <a:pt x="0" y="870"/>
                  </a:lnTo>
                  <a:lnTo>
                    <a:pt x="23" y="903"/>
                  </a:lnTo>
                  <a:lnTo>
                    <a:pt x="26" y="896"/>
                  </a:lnTo>
                  <a:lnTo>
                    <a:pt x="32" y="877"/>
                  </a:lnTo>
                  <a:lnTo>
                    <a:pt x="42" y="849"/>
                  </a:lnTo>
                  <a:lnTo>
                    <a:pt x="56" y="814"/>
                  </a:lnTo>
                  <a:lnTo>
                    <a:pt x="71" y="777"/>
                  </a:lnTo>
                  <a:lnTo>
                    <a:pt x="87" y="739"/>
                  </a:lnTo>
                  <a:lnTo>
                    <a:pt x="105" y="704"/>
                  </a:lnTo>
                  <a:lnTo>
                    <a:pt x="123" y="674"/>
                  </a:lnTo>
                  <a:lnTo>
                    <a:pt x="143" y="651"/>
                  </a:lnTo>
                  <a:lnTo>
                    <a:pt x="166" y="632"/>
                  </a:lnTo>
                  <a:lnTo>
                    <a:pt x="189" y="615"/>
                  </a:lnTo>
                  <a:lnTo>
                    <a:pt x="213" y="603"/>
                  </a:lnTo>
                  <a:lnTo>
                    <a:pt x="234" y="593"/>
                  </a:lnTo>
                  <a:lnTo>
                    <a:pt x="252" y="586"/>
                  </a:lnTo>
                  <a:lnTo>
                    <a:pt x="264" y="582"/>
                  </a:lnTo>
                  <a:lnTo>
                    <a:pt x="268" y="581"/>
                  </a:lnTo>
                  <a:lnTo>
                    <a:pt x="265" y="592"/>
                  </a:lnTo>
                  <a:lnTo>
                    <a:pt x="259" y="621"/>
                  </a:lnTo>
                  <a:lnTo>
                    <a:pt x="259" y="666"/>
                  </a:lnTo>
                  <a:lnTo>
                    <a:pt x="274" y="720"/>
                  </a:lnTo>
                  <a:lnTo>
                    <a:pt x="286" y="756"/>
                  </a:lnTo>
                  <a:lnTo>
                    <a:pt x="300" y="802"/>
                  </a:lnTo>
                  <a:lnTo>
                    <a:pt x="314" y="854"/>
                  </a:lnTo>
                  <a:lnTo>
                    <a:pt x="329" y="907"/>
                  </a:lnTo>
                  <a:lnTo>
                    <a:pt x="341" y="957"/>
                  </a:lnTo>
                  <a:lnTo>
                    <a:pt x="351" y="997"/>
                  </a:lnTo>
                  <a:lnTo>
                    <a:pt x="359" y="1025"/>
                  </a:lnTo>
                  <a:lnTo>
                    <a:pt x="361" y="1035"/>
                  </a:lnTo>
                  <a:lnTo>
                    <a:pt x="398" y="1007"/>
                  </a:lnTo>
                  <a:lnTo>
                    <a:pt x="396" y="996"/>
                  </a:lnTo>
                  <a:lnTo>
                    <a:pt x="392" y="966"/>
                  </a:lnTo>
                  <a:lnTo>
                    <a:pt x="386" y="922"/>
                  </a:lnTo>
                  <a:lnTo>
                    <a:pt x="380" y="868"/>
                  </a:lnTo>
                  <a:lnTo>
                    <a:pt x="375" y="811"/>
                  </a:lnTo>
                  <a:lnTo>
                    <a:pt x="371" y="752"/>
                  </a:lnTo>
                  <a:lnTo>
                    <a:pt x="371" y="700"/>
                  </a:lnTo>
                  <a:lnTo>
                    <a:pt x="376" y="656"/>
                  </a:lnTo>
                  <a:lnTo>
                    <a:pt x="385" y="617"/>
                  </a:lnTo>
                  <a:lnTo>
                    <a:pt x="399" y="573"/>
                  </a:lnTo>
                  <a:lnTo>
                    <a:pt x="417" y="528"/>
                  </a:lnTo>
                  <a:lnTo>
                    <a:pt x="436" y="485"/>
                  </a:lnTo>
                  <a:lnTo>
                    <a:pt x="454" y="447"/>
                  </a:lnTo>
                  <a:lnTo>
                    <a:pt x="470" y="416"/>
                  </a:lnTo>
                  <a:lnTo>
                    <a:pt x="480" y="395"/>
                  </a:lnTo>
                  <a:lnTo>
                    <a:pt x="485" y="388"/>
                  </a:lnTo>
                  <a:lnTo>
                    <a:pt x="285" y="320"/>
                  </a:lnTo>
                  <a:lnTo>
                    <a:pt x="286" y="315"/>
                  </a:lnTo>
                  <a:lnTo>
                    <a:pt x="292" y="300"/>
                  </a:lnTo>
                  <a:lnTo>
                    <a:pt x="301" y="276"/>
                  </a:lnTo>
                  <a:lnTo>
                    <a:pt x="312" y="247"/>
                  </a:lnTo>
                  <a:lnTo>
                    <a:pt x="328" y="214"/>
                  </a:lnTo>
                  <a:lnTo>
                    <a:pt x="348" y="178"/>
                  </a:lnTo>
                  <a:lnTo>
                    <a:pt x="371" y="139"/>
                  </a:lnTo>
                  <a:lnTo>
                    <a:pt x="398" y="104"/>
                  </a:lnTo>
                  <a:lnTo>
                    <a:pt x="426" y="71"/>
                  </a:lnTo>
                  <a:lnTo>
                    <a:pt x="449" y="46"/>
                  </a:lnTo>
                  <a:lnTo>
                    <a:pt x="465" y="28"/>
                  </a:lnTo>
                  <a:lnTo>
                    <a:pt x="476" y="16"/>
                  </a:lnTo>
                  <a:lnTo>
                    <a:pt x="482" y="7"/>
                  </a:lnTo>
                  <a:lnTo>
                    <a:pt x="487" y="2"/>
                  </a:lnTo>
                  <a:lnTo>
                    <a:pt x="489" y="0"/>
                  </a:lnTo>
                  <a:lnTo>
                    <a:pt x="489" y="0"/>
                  </a:lnTo>
                  <a:lnTo>
                    <a:pt x="443" y="15"/>
                  </a:lnTo>
                  <a:close/>
                </a:path>
              </a:pathLst>
            </a:custGeom>
            <a:solidFill>
              <a:schemeClr val="bg1"/>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7" name="Freeform 22"/>
            <p:cNvSpPr>
              <a:spLocks/>
            </p:cNvSpPr>
            <p:nvPr/>
          </p:nvSpPr>
          <p:spPr bwMode="auto">
            <a:xfrm>
              <a:off x="3239" y="4100"/>
              <a:ext cx="73" cy="57"/>
            </a:xfrm>
            <a:custGeom>
              <a:avLst/>
              <a:gdLst>
                <a:gd name="T0" fmla="*/ 73 w 73"/>
                <a:gd name="T1" fmla="*/ 0 h 57"/>
                <a:gd name="T2" fmla="*/ 72 w 73"/>
                <a:gd name="T3" fmla="*/ 2 h 57"/>
                <a:gd name="T4" fmla="*/ 69 w 73"/>
                <a:gd name="T5" fmla="*/ 7 h 57"/>
                <a:gd name="T6" fmla="*/ 65 w 73"/>
                <a:gd name="T7" fmla="*/ 13 h 57"/>
                <a:gd name="T8" fmla="*/ 58 w 73"/>
                <a:gd name="T9" fmla="*/ 16 h 57"/>
                <a:gd name="T10" fmla="*/ 51 w 73"/>
                <a:gd name="T11" fmla="*/ 17 h 57"/>
                <a:gd name="T12" fmla="*/ 47 w 73"/>
                <a:gd name="T13" fmla="*/ 17 h 57"/>
                <a:gd name="T14" fmla="*/ 45 w 73"/>
                <a:gd name="T15" fmla="*/ 17 h 57"/>
                <a:gd name="T16" fmla="*/ 44 w 73"/>
                <a:gd name="T17" fmla="*/ 17 h 57"/>
                <a:gd name="T18" fmla="*/ 41 w 73"/>
                <a:gd name="T19" fmla="*/ 20 h 57"/>
                <a:gd name="T20" fmla="*/ 36 w 73"/>
                <a:gd name="T21" fmla="*/ 23 h 57"/>
                <a:gd name="T22" fmla="*/ 29 w 73"/>
                <a:gd name="T23" fmla="*/ 26 h 57"/>
                <a:gd name="T24" fmla="*/ 21 w 73"/>
                <a:gd name="T25" fmla="*/ 28 h 57"/>
                <a:gd name="T26" fmla="*/ 13 w 73"/>
                <a:gd name="T27" fmla="*/ 26 h 57"/>
                <a:gd name="T28" fmla="*/ 7 w 73"/>
                <a:gd name="T29" fmla="*/ 25 h 57"/>
                <a:gd name="T30" fmla="*/ 2 w 73"/>
                <a:gd name="T31" fmla="*/ 26 h 57"/>
                <a:gd name="T32" fmla="*/ 0 w 73"/>
                <a:gd name="T33" fmla="*/ 30 h 57"/>
                <a:gd name="T34" fmla="*/ 3 w 73"/>
                <a:gd name="T35" fmla="*/ 37 h 57"/>
                <a:gd name="T36" fmla="*/ 10 w 73"/>
                <a:gd name="T37" fmla="*/ 46 h 57"/>
                <a:gd name="T38" fmla="*/ 19 w 73"/>
                <a:gd name="T39" fmla="*/ 52 h 57"/>
                <a:gd name="T40" fmla="*/ 26 w 73"/>
                <a:gd name="T41" fmla="*/ 57 h 57"/>
                <a:gd name="T42" fmla="*/ 32 w 73"/>
                <a:gd name="T43" fmla="*/ 55 h 57"/>
                <a:gd name="T44" fmla="*/ 39 w 73"/>
                <a:gd name="T45" fmla="*/ 47 h 57"/>
                <a:gd name="T46" fmla="*/ 45 w 73"/>
                <a:gd name="T47" fmla="*/ 40 h 57"/>
                <a:gd name="T48" fmla="*/ 49 w 73"/>
                <a:gd name="T49" fmla="*/ 38 h 57"/>
                <a:gd name="T50" fmla="*/ 49 w 73"/>
                <a:gd name="T51" fmla="*/ 41 h 57"/>
                <a:gd name="T52" fmla="*/ 48 w 73"/>
                <a:gd name="T53" fmla="*/ 47 h 57"/>
                <a:gd name="T54" fmla="*/ 47 w 73"/>
                <a:gd name="T55" fmla="*/ 50 h 57"/>
                <a:gd name="T56" fmla="*/ 46 w 73"/>
                <a:gd name="T57" fmla="*/ 52 h 57"/>
                <a:gd name="T58" fmla="*/ 54 w 73"/>
                <a:gd name="T59" fmla="*/ 52 h 57"/>
                <a:gd name="T60" fmla="*/ 59 w 73"/>
                <a:gd name="T61" fmla="*/ 38 h 57"/>
                <a:gd name="T62" fmla="*/ 60 w 73"/>
                <a:gd name="T63" fmla="*/ 39 h 57"/>
                <a:gd name="T64" fmla="*/ 62 w 73"/>
                <a:gd name="T65" fmla="*/ 38 h 57"/>
                <a:gd name="T66" fmla="*/ 65 w 73"/>
                <a:gd name="T67" fmla="*/ 34 h 57"/>
                <a:gd name="T68" fmla="*/ 68 w 73"/>
                <a:gd name="T69" fmla="*/ 25 h 57"/>
                <a:gd name="T70" fmla="*/ 72 w 73"/>
                <a:gd name="T71" fmla="*/ 14 h 57"/>
                <a:gd name="T72" fmla="*/ 73 w 73"/>
                <a:gd name="T73" fmla="*/ 6 h 57"/>
                <a:gd name="T74" fmla="*/ 73 w 73"/>
                <a:gd name="T75" fmla="*/ 1 h 57"/>
                <a:gd name="T76" fmla="*/ 73 w 73"/>
                <a:gd name="T77" fmla="*/ 0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73" h="57">
                  <a:moveTo>
                    <a:pt x="73" y="0"/>
                  </a:moveTo>
                  <a:lnTo>
                    <a:pt x="72" y="2"/>
                  </a:lnTo>
                  <a:lnTo>
                    <a:pt x="69" y="7"/>
                  </a:lnTo>
                  <a:lnTo>
                    <a:pt x="65" y="13"/>
                  </a:lnTo>
                  <a:lnTo>
                    <a:pt x="58" y="16"/>
                  </a:lnTo>
                  <a:lnTo>
                    <a:pt x="51" y="17"/>
                  </a:lnTo>
                  <a:lnTo>
                    <a:pt x="47" y="17"/>
                  </a:lnTo>
                  <a:lnTo>
                    <a:pt x="45" y="17"/>
                  </a:lnTo>
                  <a:lnTo>
                    <a:pt x="44" y="17"/>
                  </a:lnTo>
                  <a:lnTo>
                    <a:pt x="41" y="20"/>
                  </a:lnTo>
                  <a:lnTo>
                    <a:pt x="36" y="23"/>
                  </a:lnTo>
                  <a:lnTo>
                    <a:pt x="29" y="26"/>
                  </a:lnTo>
                  <a:lnTo>
                    <a:pt x="21" y="28"/>
                  </a:lnTo>
                  <a:lnTo>
                    <a:pt x="13" y="26"/>
                  </a:lnTo>
                  <a:lnTo>
                    <a:pt x="7" y="25"/>
                  </a:lnTo>
                  <a:lnTo>
                    <a:pt x="2" y="26"/>
                  </a:lnTo>
                  <a:lnTo>
                    <a:pt x="0" y="30"/>
                  </a:lnTo>
                  <a:lnTo>
                    <a:pt x="3" y="37"/>
                  </a:lnTo>
                  <a:lnTo>
                    <a:pt x="10" y="46"/>
                  </a:lnTo>
                  <a:lnTo>
                    <a:pt x="19" y="52"/>
                  </a:lnTo>
                  <a:lnTo>
                    <a:pt x="26" y="57"/>
                  </a:lnTo>
                  <a:lnTo>
                    <a:pt x="32" y="55"/>
                  </a:lnTo>
                  <a:lnTo>
                    <a:pt x="39" y="47"/>
                  </a:lnTo>
                  <a:lnTo>
                    <a:pt x="45" y="40"/>
                  </a:lnTo>
                  <a:lnTo>
                    <a:pt x="49" y="38"/>
                  </a:lnTo>
                  <a:lnTo>
                    <a:pt x="49" y="41"/>
                  </a:lnTo>
                  <a:lnTo>
                    <a:pt x="48" y="47"/>
                  </a:lnTo>
                  <a:lnTo>
                    <a:pt x="47" y="50"/>
                  </a:lnTo>
                  <a:lnTo>
                    <a:pt x="46" y="52"/>
                  </a:lnTo>
                  <a:lnTo>
                    <a:pt x="54" y="52"/>
                  </a:lnTo>
                  <a:lnTo>
                    <a:pt x="59" y="38"/>
                  </a:lnTo>
                  <a:lnTo>
                    <a:pt x="60" y="39"/>
                  </a:lnTo>
                  <a:lnTo>
                    <a:pt x="62" y="38"/>
                  </a:lnTo>
                  <a:lnTo>
                    <a:pt x="65" y="34"/>
                  </a:lnTo>
                  <a:lnTo>
                    <a:pt x="68" y="25"/>
                  </a:lnTo>
                  <a:lnTo>
                    <a:pt x="72" y="14"/>
                  </a:lnTo>
                  <a:lnTo>
                    <a:pt x="73" y="6"/>
                  </a:lnTo>
                  <a:lnTo>
                    <a:pt x="73" y="1"/>
                  </a:lnTo>
                  <a:lnTo>
                    <a:pt x="7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 name="Freeform 23"/>
            <p:cNvSpPr>
              <a:spLocks/>
            </p:cNvSpPr>
            <p:nvPr/>
          </p:nvSpPr>
          <p:spPr bwMode="auto">
            <a:xfrm>
              <a:off x="2857" y="3903"/>
              <a:ext cx="70" cy="110"/>
            </a:xfrm>
            <a:custGeom>
              <a:avLst/>
              <a:gdLst>
                <a:gd name="T0" fmla="*/ 70 w 70"/>
                <a:gd name="T1" fmla="*/ 82 h 110"/>
                <a:gd name="T2" fmla="*/ 69 w 70"/>
                <a:gd name="T3" fmla="*/ 83 h 110"/>
                <a:gd name="T4" fmla="*/ 67 w 70"/>
                <a:gd name="T5" fmla="*/ 84 h 110"/>
                <a:gd name="T6" fmla="*/ 63 w 70"/>
                <a:gd name="T7" fmla="*/ 84 h 110"/>
                <a:gd name="T8" fmla="*/ 57 w 70"/>
                <a:gd name="T9" fmla="*/ 78 h 110"/>
                <a:gd name="T10" fmla="*/ 51 w 70"/>
                <a:gd name="T11" fmla="*/ 69 h 110"/>
                <a:gd name="T12" fmla="*/ 47 w 70"/>
                <a:gd name="T13" fmla="*/ 62 h 110"/>
                <a:gd name="T14" fmla="*/ 45 w 70"/>
                <a:gd name="T15" fmla="*/ 57 h 110"/>
                <a:gd name="T16" fmla="*/ 44 w 70"/>
                <a:gd name="T17" fmla="*/ 56 h 110"/>
                <a:gd name="T18" fmla="*/ 42 w 70"/>
                <a:gd name="T19" fmla="*/ 55 h 110"/>
                <a:gd name="T20" fmla="*/ 36 w 70"/>
                <a:gd name="T21" fmla="*/ 51 h 110"/>
                <a:gd name="T22" fmla="*/ 29 w 70"/>
                <a:gd name="T23" fmla="*/ 43 h 110"/>
                <a:gd name="T24" fmla="*/ 21 w 70"/>
                <a:gd name="T25" fmla="*/ 31 h 110"/>
                <a:gd name="T26" fmla="*/ 14 w 70"/>
                <a:gd name="T27" fmla="*/ 18 h 110"/>
                <a:gd name="T28" fmla="*/ 6 w 70"/>
                <a:gd name="T29" fmla="*/ 7 h 110"/>
                <a:gd name="T30" fmla="*/ 1 w 70"/>
                <a:gd name="T31" fmla="*/ 0 h 110"/>
                <a:gd name="T32" fmla="*/ 0 w 70"/>
                <a:gd name="T33" fmla="*/ 1 h 110"/>
                <a:gd name="T34" fmla="*/ 4 w 70"/>
                <a:gd name="T35" fmla="*/ 14 h 110"/>
                <a:gd name="T36" fmla="*/ 10 w 70"/>
                <a:gd name="T37" fmla="*/ 33 h 110"/>
                <a:gd name="T38" fmla="*/ 19 w 70"/>
                <a:gd name="T39" fmla="*/ 54 h 110"/>
                <a:gd name="T40" fmla="*/ 27 w 70"/>
                <a:gd name="T41" fmla="*/ 70 h 110"/>
                <a:gd name="T42" fmla="*/ 34 w 70"/>
                <a:gd name="T43" fmla="*/ 78 h 110"/>
                <a:gd name="T44" fmla="*/ 41 w 70"/>
                <a:gd name="T45" fmla="*/ 81 h 110"/>
                <a:gd name="T46" fmla="*/ 46 w 70"/>
                <a:gd name="T47" fmla="*/ 83 h 110"/>
                <a:gd name="T48" fmla="*/ 50 w 70"/>
                <a:gd name="T49" fmla="*/ 86 h 110"/>
                <a:gd name="T50" fmla="*/ 51 w 70"/>
                <a:gd name="T51" fmla="*/ 92 h 110"/>
                <a:gd name="T52" fmla="*/ 51 w 70"/>
                <a:gd name="T53" fmla="*/ 95 h 110"/>
                <a:gd name="T54" fmla="*/ 50 w 70"/>
                <a:gd name="T55" fmla="*/ 98 h 110"/>
                <a:gd name="T56" fmla="*/ 48 w 70"/>
                <a:gd name="T57" fmla="*/ 98 h 110"/>
                <a:gd name="T58" fmla="*/ 55 w 70"/>
                <a:gd name="T59" fmla="*/ 110 h 110"/>
                <a:gd name="T60" fmla="*/ 60 w 70"/>
                <a:gd name="T61" fmla="*/ 102 h 110"/>
                <a:gd name="T62" fmla="*/ 61 w 70"/>
                <a:gd name="T63" fmla="*/ 104 h 110"/>
                <a:gd name="T64" fmla="*/ 62 w 70"/>
                <a:gd name="T65" fmla="*/ 107 h 110"/>
                <a:gd name="T66" fmla="*/ 64 w 70"/>
                <a:gd name="T67" fmla="*/ 108 h 110"/>
                <a:gd name="T68" fmla="*/ 66 w 70"/>
                <a:gd name="T69" fmla="*/ 103 h 110"/>
                <a:gd name="T70" fmla="*/ 69 w 70"/>
                <a:gd name="T71" fmla="*/ 95 h 110"/>
                <a:gd name="T72" fmla="*/ 70 w 70"/>
                <a:gd name="T73" fmla="*/ 89 h 110"/>
                <a:gd name="T74" fmla="*/ 70 w 70"/>
                <a:gd name="T75" fmla="*/ 84 h 110"/>
                <a:gd name="T76" fmla="*/ 70 w 70"/>
                <a:gd name="T77" fmla="*/ 82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70" h="110">
                  <a:moveTo>
                    <a:pt x="70" y="82"/>
                  </a:moveTo>
                  <a:lnTo>
                    <a:pt x="69" y="83"/>
                  </a:lnTo>
                  <a:lnTo>
                    <a:pt x="67" y="84"/>
                  </a:lnTo>
                  <a:lnTo>
                    <a:pt x="63" y="84"/>
                  </a:lnTo>
                  <a:lnTo>
                    <a:pt x="57" y="78"/>
                  </a:lnTo>
                  <a:lnTo>
                    <a:pt x="51" y="69"/>
                  </a:lnTo>
                  <a:lnTo>
                    <a:pt x="47" y="62"/>
                  </a:lnTo>
                  <a:lnTo>
                    <a:pt x="45" y="57"/>
                  </a:lnTo>
                  <a:lnTo>
                    <a:pt x="44" y="56"/>
                  </a:lnTo>
                  <a:lnTo>
                    <a:pt x="42" y="55"/>
                  </a:lnTo>
                  <a:lnTo>
                    <a:pt x="36" y="51"/>
                  </a:lnTo>
                  <a:lnTo>
                    <a:pt x="29" y="43"/>
                  </a:lnTo>
                  <a:lnTo>
                    <a:pt x="21" y="31"/>
                  </a:lnTo>
                  <a:lnTo>
                    <a:pt x="14" y="18"/>
                  </a:lnTo>
                  <a:lnTo>
                    <a:pt x="6" y="7"/>
                  </a:lnTo>
                  <a:lnTo>
                    <a:pt x="1" y="0"/>
                  </a:lnTo>
                  <a:lnTo>
                    <a:pt x="0" y="1"/>
                  </a:lnTo>
                  <a:lnTo>
                    <a:pt x="4" y="14"/>
                  </a:lnTo>
                  <a:lnTo>
                    <a:pt x="10" y="33"/>
                  </a:lnTo>
                  <a:lnTo>
                    <a:pt x="19" y="54"/>
                  </a:lnTo>
                  <a:lnTo>
                    <a:pt x="27" y="70"/>
                  </a:lnTo>
                  <a:lnTo>
                    <a:pt x="34" y="78"/>
                  </a:lnTo>
                  <a:lnTo>
                    <a:pt x="41" y="81"/>
                  </a:lnTo>
                  <a:lnTo>
                    <a:pt x="46" y="83"/>
                  </a:lnTo>
                  <a:lnTo>
                    <a:pt x="50" y="86"/>
                  </a:lnTo>
                  <a:lnTo>
                    <a:pt x="51" y="92"/>
                  </a:lnTo>
                  <a:lnTo>
                    <a:pt x="51" y="95"/>
                  </a:lnTo>
                  <a:lnTo>
                    <a:pt x="50" y="98"/>
                  </a:lnTo>
                  <a:lnTo>
                    <a:pt x="48" y="98"/>
                  </a:lnTo>
                  <a:lnTo>
                    <a:pt x="55" y="110"/>
                  </a:lnTo>
                  <a:lnTo>
                    <a:pt x="60" y="102"/>
                  </a:lnTo>
                  <a:lnTo>
                    <a:pt x="61" y="104"/>
                  </a:lnTo>
                  <a:lnTo>
                    <a:pt x="62" y="107"/>
                  </a:lnTo>
                  <a:lnTo>
                    <a:pt x="64" y="108"/>
                  </a:lnTo>
                  <a:lnTo>
                    <a:pt x="66" y="103"/>
                  </a:lnTo>
                  <a:lnTo>
                    <a:pt x="69" y="95"/>
                  </a:lnTo>
                  <a:lnTo>
                    <a:pt x="70" y="89"/>
                  </a:lnTo>
                  <a:lnTo>
                    <a:pt x="70" y="84"/>
                  </a:lnTo>
                  <a:lnTo>
                    <a:pt x="70"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 name="Freeform 24"/>
            <p:cNvSpPr>
              <a:spLocks/>
            </p:cNvSpPr>
            <p:nvPr/>
          </p:nvSpPr>
          <p:spPr bwMode="auto">
            <a:xfrm>
              <a:off x="2992" y="2968"/>
              <a:ext cx="111" cy="132"/>
            </a:xfrm>
            <a:custGeom>
              <a:avLst/>
              <a:gdLst>
                <a:gd name="T0" fmla="*/ 110 w 111"/>
                <a:gd name="T1" fmla="*/ 54 h 132"/>
                <a:gd name="T2" fmla="*/ 100 w 111"/>
                <a:gd name="T3" fmla="*/ 49 h 132"/>
                <a:gd name="T4" fmla="*/ 86 w 111"/>
                <a:gd name="T5" fmla="*/ 43 h 132"/>
                <a:gd name="T6" fmla="*/ 74 w 111"/>
                <a:gd name="T7" fmla="*/ 36 h 132"/>
                <a:gd name="T8" fmla="*/ 67 w 111"/>
                <a:gd name="T9" fmla="*/ 30 h 132"/>
                <a:gd name="T10" fmla="*/ 58 w 111"/>
                <a:gd name="T11" fmla="*/ 19 h 132"/>
                <a:gd name="T12" fmla="*/ 48 w 111"/>
                <a:gd name="T13" fmla="*/ 7 h 132"/>
                <a:gd name="T14" fmla="*/ 38 w 111"/>
                <a:gd name="T15" fmla="*/ 0 h 132"/>
                <a:gd name="T16" fmla="*/ 30 w 111"/>
                <a:gd name="T17" fmla="*/ 6 h 132"/>
                <a:gd name="T18" fmla="*/ 19 w 111"/>
                <a:gd name="T19" fmla="*/ 21 h 132"/>
                <a:gd name="T20" fmla="*/ 9 w 111"/>
                <a:gd name="T21" fmla="*/ 38 h 132"/>
                <a:gd name="T22" fmla="*/ 1 w 111"/>
                <a:gd name="T23" fmla="*/ 50 h 132"/>
                <a:gd name="T24" fmla="*/ 0 w 111"/>
                <a:gd name="T25" fmla="*/ 54 h 132"/>
                <a:gd name="T26" fmla="*/ 0 w 111"/>
                <a:gd name="T27" fmla="*/ 62 h 132"/>
                <a:gd name="T28" fmla="*/ 4 w 111"/>
                <a:gd name="T29" fmla="*/ 68 h 132"/>
                <a:gd name="T30" fmla="*/ 8 w 111"/>
                <a:gd name="T31" fmla="*/ 71 h 132"/>
                <a:gd name="T32" fmla="*/ 7 w 111"/>
                <a:gd name="T33" fmla="*/ 73 h 132"/>
                <a:gd name="T34" fmla="*/ 3 w 111"/>
                <a:gd name="T35" fmla="*/ 86 h 132"/>
                <a:gd name="T36" fmla="*/ 8 w 111"/>
                <a:gd name="T37" fmla="*/ 97 h 132"/>
                <a:gd name="T38" fmla="*/ 13 w 111"/>
                <a:gd name="T39" fmla="*/ 100 h 132"/>
                <a:gd name="T40" fmla="*/ 14 w 111"/>
                <a:gd name="T41" fmla="*/ 102 h 132"/>
                <a:gd name="T42" fmla="*/ 16 w 111"/>
                <a:gd name="T43" fmla="*/ 112 h 132"/>
                <a:gd name="T44" fmla="*/ 23 w 111"/>
                <a:gd name="T45" fmla="*/ 119 h 132"/>
                <a:gd name="T46" fmla="*/ 41 w 111"/>
                <a:gd name="T47" fmla="*/ 125 h 132"/>
                <a:gd name="T48" fmla="*/ 55 w 111"/>
                <a:gd name="T49" fmla="*/ 132 h 132"/>
                <a:gd name="T50" fmla="*/ 65 w 111"/>
                <a:gd name="T51" fmla="*/ 131 h 132"/>
                <a:gd name="T52" fmla="*/ 65 w 111"/>
                <a:gd name="T53" fmla="*/ 127 h 132"/>
                <a:gd name="T54" fmla="*/ 65 w 111"/>
                <a:gd name="T55" fmla="*/ 122 h 132"/>
                <a:gd name="T56" fmla="*/ 66 w 111"/>
                <a:gd name="T57" fmla="*/ 121 h 132"/>
                <a:gd name="T58" fmla="*/ 75 w 111"/>
                <a:gd name="T59" fmla="*/ 117 h 132"/>
                <a:gd name="T60" fmla="*/ 86 w 111"/>
                <a:gd name="T61" fmla="*/ 102 h 132"/>
                <a:gd name="T62" fmla="*/ 91 w 111"/>
                <a:gd name="T63" fmla="*/ 91 h 132"/>
                <a:gd name="T64" fmla="*/ 111 w 111"/>
                <a:gd name="T65" fmla="*/ 94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11" h="132">
                  <a:moveTo>
                    <a:pt x="111" y="55"/>
                  </a:moveTo>
                  <a:lnTo>
                    <a:pt x="110" y="54"/>
                  </a:lnTo>
                  <a:lnTo>
                    <a:pt x="105" y="53"/>
                  </a:lnTo>
                  <a:lnTo>
                    <a:pt x="100" y="49"/>
                  </a:lnTo>
                  <a:lnTo>
                    <a:pt x="93" y="46"/>
                  </a:lnTo>
                  <a:lnTo>
                    <a:pt x="86" y="43"/>
                  </a:lnTo>
                  <a:lnTo>
                    <a:pt x="80" y="39"/>
                  </a:lnTo>
                  <a:lnTo>
                    <a:pt x="74" y="36"/>
                  </a:lnTo>
                  <a:lnTo>
                    <a:pt x="71" y="34"/>
                  </a:lnTo>
                  <a:lnTo>
                    <a:pt x="67" y="30"/>
                  </a:lnTo>
                  <a:lnTo>
                    <a:pt x="64" y="25"/>
                  </a:lnTo>
                  <a:lnTo>
                    <a:pt x="58" y="19"/>
                  </a:lnTo>
                  <a:lnTo>
                    <a:pt x="54" y="12"/>
                  </a:lnTo>
                  <a:lnTo>
                    <a:pt x="48" y="7"/>
                  </a:lnTo>
                  <a:lnTo>
                    <a:pt x="43" y="2"/>
                  </a:lnTo>
                  <a:lnTo>
                    <a:pt x="38" y="0"/>
                  </a:lnTo>
                  <a:lnTo>
                    <a:pt x="34" y="1"/>
                  </a:lnTo>
                  <a:lnTo>
                    <a:pt x="30" y="6"/>
                  </a:lnTo>
                  <a:lnTo>
                    <a:pt x="25" y="12"/>
                  </a:lnTo>
                  <a:lnTo>
                    <a:pt x="19" y="21"/>
                  </a:lnTo>
                  <a:lnTo>
                    <a:pt x="13" y="30"/>
                  </a:lnTo>
                  <a:lnTo>
                    <a:pt x="9" y="38"/>
                  </a:lnTo>
                  <a:lnTo>
                    <a:pt x="4" y="46"/>
                  </a:lnTo>
                  <a:lnTo>
                    <a:pt x="1" y="50"/>
                  </a:lnTo>
                  <a:lnTo>
                    <a:pt x="0" y="53"/>
                  </a:lnTo>
                  <a:lnTo>
                    <a:pt x="0" y="54"/>
                  </a:lnTo>
                  <a:lnTo>
                    <a:pt x="0" y="57"/>
                  </a:lnTo>
                  <a:lnTo>
                    <a:pt x="0" y="62"/>
                  </a:lnTo>
                  <a:lnTo>
                    <a:pt x="2" y="65"/>
                  </a:lnTo>
                  <a:lnTo>
                    <a:pt x="4" y="68"/>
                  </a:lnTo>
                  <a:lnTo>
                    <a:pt x="7" y="70"/>
                  </a:lnTo>
                  <a:lnTo>
                    <a:pt x="8" y="71"/>
                  </a:lnTo>
                  <a:lnTo>
                    <a:pt x="8" y="71"/>
                  </a:lnTo>
                  <a:lnTo>
                    <a:pt x="7" y="73"/>
                  </a:lnTo>
                  <a:lnTo>
                    <a:pt x="4" y="79"/>
                  </a:lnTo>
                  <a:lnTo>
                    <a:pt x="3" y="86"/>
                  </a:lnTo>
                  <a:lnTo>
                    <a:pt x="4" y="93"/>
                  </a:lnTo>
                  <a:lnTo>
                    <a:pt x="8" y="97"/>
                  </a:lnTo>
                  <a:lnTo>
                    <a:pt x="11" y="99"/>
                  </a:lnTo>
                  <a:lnTo>
                    <a:pt x="13" y="100"/>
                  </a:lnTo>
                  <a:lnTo>
                    <a:pt x="14" y="100"/>
                  </a:lnTo>
                  <a:lnTo>
                    <a:pt x="14" y="102"/>
                  </a:lnTo>
                  <a:lnTo>
                    <a:pt x="14" y="107"/>
                  </a:lnTo>
                  <a:lnTo>
                    <a:pt x="16" y="112"/>
                  </a:lnTo>
                  <a:lnTo>
                    <a:pt x="18" y="117"/>
                  </a:lnTo>
                  <a:lnTo>
                    <a:pt x="23" y="119"/>
                  </a:lnTo>
                  <a:lnTo>
                    <a:pt x="32" y="121"/>
                  </a:lnTo>
                  <a:lnTo>
                    <a:pt x="41" y="125"/>
                  </a:lnTo>
                  <a:lnTo>
                    <a:pt x="49" y="129"/>
                  </a:lnTo>
                  <a:lnTo>
                    <a:pt x="55" y="132"/>
                  </a:lnTo>
                  <a:lnTo>
                    <a:pt x="62" y="132"/>
                  </a:lnTo>
                  <a:lnTo>
                    <a:pt x="65" y="131"/>
                  </a:lnTo>
                  <a:lnTo>
                    <a:pt x="66" y="129"/>
                  </a:lnTo>
                  <a:lnTo>
                    <a:pt x="65" y="127"/>
                  </a:lnTo>
                  <a:lnTo>
                    <a:pt x="65" y="125"/>
                  </a:lnTo>
                  <a:lnTo>
                    <a:pt x="65" y="122"/>
                  </a:lnTo>
                  <a:lnTo>
                    <a:pt x="65" y="121"/>
                  </a:lnTo>
                  <a:lnTo>
                    <a:pt x="66" y="121"/>
                  </a:lnTo>
                  <a:lnTo>
                    <a:pt x="69" y="120"/>
                  </a:lnTo>
                  <a:lnTo>
                    <a:pt x="75" y="117"/>
                  </a:lnTo>
                  <a:lnTo>
                    <a:pt x="81" y="110"/>
                  </a:lnTo>
                  <a:lnTo>
                    <a:pt x="86" y="102"/>
                  </a:lnTo>
                  <a:lnTo>
                    <a:pt x="90" y="95"/>
                  </a:lnTo>
                  <a:lnTo>
                    <a:pt x="91" y="91"/>
                  </a:lnTo>
                  <a:lnTo>
                    <a:pt x="92" y="90"/>
                  </a:lnTo>
                  <a:lnTo>
                    <a:pt x="111" y="94"/>
                  </a:lnTo>
                  <a:lnTo>
                    <a:pt x="111" y="5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0" name="Freeform 25"/>
            <p:cNvSpPr>
              <a:spLocks/>
            </p:cNvSpPr>
            <p:nvPr/>
          </p:nvSpPr>
          <p:spPr bwMode="auto">
            <a:xfrm>
              <a:off x="3105" y="3049"/>
              <a:ext cx="10" cy="13"/>
            </a:xfrm>
            <a:custGeom>
              <a:avLst/>
              <a:gdLst>
                <a:gd name="T0" fmla="*/ 6 w 10"/>
                <a:gd name="T1" fmla="*/ 0 h 13"/>
                <a:gd name="T2" fmla="*/ 7 w 10"/>
                <a:gd name="T3" fmla="*/ 1 h 13"/>
                <a:gd name="T4" fmla="*/ 9 w 10"/>
                <a:gd name="T5" fmla="*/ 2 h 13"/>
                <a:gd name="T6" fmla="*/ 10 w 10"/>
                <a:gd name="T7" fmla="*/ 4 h 13"/>
                <a:gd name="T8" fmla="*/ 10 w 10"/>
                <a:gd name="T9" fmla="*/ 7 h 13"/>
                <a:gd name="T10" fmla="*/ 10 w 10"/>
                <a:gd name="T11" fmla="*/ 9 h 13"/>
                <a:gd name="T12" fmla="*/ 9 w 10"/>
                <a:gd name="T13" fmla="*/ 11 h 13"/>
                <a:gd name="T14" fmla="*/ 7 w 10"/>
                <a:gd name="T15" fmla="*/ 12 h 13"/>
                <a:gd name="T16" fmla="*/ 5 w 10"/>
                <a:gd name="T17" fmla="*/ 13 h 13"/>
                <a:gd name="T18" fmla="*/ 4 w 10"/>
                <a:gd name="T19" fmla="*/ 13 h 13"/>
                <a:gd name="T20" fmla="*/ 1 w 10"/>
                <a:gd name="T21" fmla="*/ 11 h 13"/>
                <a:gd name="T22" fmla="*/ 0 w 10"/>
                <a:gd name="T23" fmla="*/ 10 h 13"/>
                <a:gd name="T24" fmla="*/ 0 w 10"/>
                <a:gd name="T25" fmla="*/ 7 h 13"/>
                <a:gd name="T26" fmla="*/ 0 w 10"/>
                <a:gd name="T27" fmla="*/ 4 h 13"/>
                <a:gd name="T28" fmla="*/ 1 w 10"/>
                <a:gd name="T29" fmla="*/ 2 h 13"/>
                <a:gd name="T30" fmla="*/ 4 w 10"/>
                <a:gd name="T31" fmla="*/ 1 h 13"/>
                <a:gd name="T32" fmla="*/ 6 w 10"/>
                <a:gd name="T33"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0" h="13">
                  <a:moveTo>
                    <a:pt x="6" y="0"/>
                  </a:moveTo>
                  <a:lnTo>
                    <a:pt x="7" y="1"/>
                  </a:lnTo>
                  <a:lnTo>
                    <a:pt x="9" y="2"/>
                  </a:lnTo>
                  <a:lnTo>
                    <a:pt x="10" y="4"/>
                  </a:lnTo>
                  <a:lnTo>
                    <a:pt x="10" y="7"/>
                  </a:lnTo>
                  <a:lnTo>
                    <a:pt x="10" y="9"/>
                  </a:lnTo>
                  <a:lnTo>
                    <a:pt x="9" y="11"/>
                  </a:lnTo>
                  <a:lnTo>
                    <a:pt x="7" y="12"/>
                  </a:lnTo>
                  <a:lnTo>
                    <a:pt x="5" y="13"/>
                  </a:lnTo>
                  <a:lnTo>
                    <a:pt x="4" y="13"/>
                  </a:lnTo>
                  <a:lnTo>
                    <a:pt x="1" y="11"/>
                  </a:lnTo>
                  <a:lnTo>
                    <a:pt x="0" y="10"/>
                  </a:lnTo>
                  <a:lnTo>
                    <a:pt x="0" y="7"/>
                  </a:lnTo>
                  <a:lnTo>
                    <a:pt x="0" y="4"/>
                  </a:lnTo>
                  <a:lnTo>
                    <a:pt x="1" y="2"/>
                  </a:lnTo>
                  <a:lnTo>
                    <a:pt x="4" y="1"/>
                  </a:lnTo>
                  <a:lnTo>
                    <a:pt x="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 name="Freeform 26"/>
            <p:cNvSpPr>
              <a:spLocks/>
            </p:cNvSpPr>
            <p:nvPr/>
          </p:nvSpPr>
          <p:spPr bwMode="auto">
            <a:xfrm>
              <a:off x="3116" y="2877"/>
              <a:ext cx="589" cy="707"/>
            </a:xfrm>
            <a:custGeom>
              <a:avLst/>
              <a:gdLst>
                <a:gd name="T0" fmla="*/ 236 w 589"/>
                <a:gd name="T1" fmla="*/ 272 h 707"/>
                <a:gd name="T2" fmla="*/ 215 w 589"/>
                <a:gd name="T3" fmla="*/ 269 h 707"/>
                <a:gd name="T4" fmla="*/ 160 w 589"/>
                <a:gd name="T5" fmla="*/ 257 h 707"/>
                <a:gd name="T6" fmla="*/ 103 w 589"/>
                <a:gd name="T7" fmla="*/ 237 h 707"/>
                <a:gd name="T8" fmla="*/ 51 w 589"/>
                <a:gd name="T9" fmla="*/ 216 h 707"/>
                <a:gd name="T10" fmla="*/ 15 w 589"/>
                <a:gd name="T11" fmla="*/ 198 h 707"/>
                <a:gd name="T12" fmla="*/ 0 w 589"/>
                <a:gd name="T13" fmla="*/ 191 h 707"/>
                <a:gd name="T14" fmla="*/ 8 w 589"/>
                <a:gd name="T15" fmla="*/ 138 h 707"/>
                <a:gd name="T16" fmla="*/ 26 w 589"/>
                <a:gd name="T17" fmla="*/ 138 h 707"/>
                <a:gd name="T18" fmla="*/ 60 w 589"/>
                <a:gd name="T19" fmla="*/ 137 h 707"/>
                <a:gd name="T20" fmla="*/ 110 w 589"/>
                <a:gd name="T21" fmla="*/ 133 h 707"/>
                <a:gd name="T22" fmla="*/ 180 w 589"/>
                <a:gd name="T23" fmla="*/ 124 h 707"/>
                <a:gd name="T24" fmla="*/ 260 w 589"/>
                <a:gd name="T25" fmla="*/ 110 h 707"/>
                <a:gd name="T26" fmla="*/ 325 w 589"/>
                <a:gd name="T27" fmla="*/ 94 h 707"/>
                <a:gd name="T28" fmla="*/ 381 w 589"/>
                <a:gd name="T29" fmla="*/ 75 h 707"/>
                <a:gd name="T30" fmla="*/ 429 w 589"/>
                <a:gd name="T31" fmla="*/ 55 h 707"/>
                <a:gd name="T32" fmla="*/ 466 w 589"/>
                <a:gd name="T33" fmla="*/ 36 h 707"/>
                <a:gd name="T34" fmla="*/ 493 w 589"/>
                <a:gd name="T35" fmla="*/ 21 h 707"/>
                <a:gd name="T36" fmla="*/ 518 w 589"/>
                <a:gd name="T37" fmla="*/ 6 h 707"/>
                <a:gd name="T38" fmla="*/ 575 w 589"/>
                <a:gd name="T39" fmla="*/ 11 h 707"/>
                <a:gd name="T40" fmla="*/ 577 w 589"/>
                <a:gd name="T41" fmla="*/ 153 h 707"/>
                <a:gd name="T42" fmla="*/ 513 w 589"/>
                <a:gd name="T43" fmla="*/ 369 h 707"/>
                <a:gd name="T44" fmla="*/ 457 w 589"/>
                <a:gd name="T45" fmla="*/ 515 h 707"/>
                <a:gd name="T46" fmla="*/ 423 w 589"/>
                <a:gd name="T47" fmla="*/ 622 h 707"/>
                <a:gd name="T48" fmla="*/ 405 w 589"/>
                <a:gd name="T49" fmla="*/ 703 h 707"/>
                <a:gd name="T50" fmla="*/ 384 w 589"/>
                <a:gd name="T51" fmla="*/ 706 h 707"/>
                <a:gd name="T52" fmla="*/ 332 w 589"/>
                <a:gd name="T53" fmla="*/ 706 h 707"/>
                <a:gd name="T54" fmla="*/ 267 w 589"/>
                <a:gd name="T55" fmla="*/ 681 h 707"/>
                <a:gd name="T56" fmla="*/ 235 w 589"/>
                <a:gd name="T57" fmla="*/ 620 h 707"/>
                <a:gd name="T58" fmla="*/ 242 w 589"/>
                <a:gd name="T59" fmla="*/ 527 h 707"/>
                <a:gd name="T60" fmla="*/ 265 w 589"/>
                <a:gd name="T61" fmla="*/ 440 h 707"/>
                <a:gd name="T62" fmla="*/ 297 w 589"/>
                <a:gd name="T63" fmla="*/ 348 h 707"/>
                <a:gd name="T64" fmla="*/ 329 w 589"/>
                <a:gd name="T65" fmla="*/ 260 h 707"/>
                <a:gd name="T66" fmla="*/ 307 w 589"/>
                <a:gd name="T67" fmla="*/ 265 h 707"/>
                <a:gd name="T68" fmla="*/ 284 w 589"/>
                <a:gd name="T69" fmla="*/ 268 h 707"/>
                <a:gd name="T70" fmla="*/ 264 w 589"/>
                <a:gd name="T71" fmla="*/ 277 h 707"/>
                <a:gd name="T72" fmla="*/ 246 w 589"/>
                <a:gd name="T73" fmla="*/ 308 h 707"/>
                <a:gd name="T74" fmla="*/ 227 w 589"/>
                <a:gd name="T75" fmla="*/ 345 h 707"/>
                <a:gd name="T76" fmla="*/ 200 w 589"/>
                <a:gd name="T77" fmla="*/ 406 h 707"/>
                <a:gd name="T78" fmla="*/ 187 w 589"/>
                <a:gd name="T79" fmla="*/ 437 h 707"/>
                <a:gd name="T80" fmla="*/ 185 w 589"/>
                <a:gd name="T81" fmla="*/ 441 h 707"/>
                <a:gd name="T82" fmla="*/ 159 w 589"/>
                <a:gd name="T83" fmla="*/ 406 h 707"/>
                <a:gd name="T84" fmla="*/ 183 w 589"/>
                <a:gd name="T85" fmla="*/ 366 h 707"/>
                <a:gd name="T86" fmla="*/ 213 w 589"/>
                <a:gd name="T87" fmla="*/ 319 h 707"/>
                <a:gd name="T88" fmla="*/ 227 w 589"/>
                <a:gd name="T89" fmla="*/ 293 h 7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589" h="707">
                  <a:moveTo>
                    <a:pt x="241" y="272"/>
                  </a:moveTo>
                  <a:lnTo>
                    <a:pt x="238" y="272"/>
                  </a:lnTo>
                  <a:lnTo>
                    <a:pt x="236" y="272"/>
                  </a:lnTo>
                  <a:lnTo>
                    <a:pt x="233" y="272"/>
                  </a:lnTo>
                  <a:lnTo>
                    <a:pt x="231" y="271"/>
                  </a:lnTo>
                  <a:lnTo>
                    <a:pt x="215" y="269"/>
                  </a:lnTo>
                  <a:lnTo>
                    <a:pt x="197" y="266"/>
                  </a:lnTo>
                  <a:lnTo>
                    <a:pt x="179" y="262"/>
                  </a:lnTo>
                  <a:lnTo>
                    <a:pt x="160" y="257"/>
                  </a:lnTo>
                  <a:lnTo>
                    <a:pt x="141" y="250"/>
                  </a:lnTo>
                  <a:lnTo>
                    <a:pt x="122" y="244"/>
                  </a:lnTo>
                  <a:lnTo>
                    <a:pt x="103" y="237"/>
                  </a:lnTo>
                  <a:lnTo>
                    <a:pt x="85" y="229"/>
                  </a:lnTo>
                  <a:lnTo>
                    <a:pt x="67" y="222"/>
                  </a:lnTo>
                  <a:lnTo>
                    <a:pt x="51" y="216"/>
                  </a:lnTo>
                  <a:lnTo>
                    <a:pt x="38" y="209"/>
                  </a:lnTo>
                  <a:lnTo>
                    <a:pt x="25" y="203"/>
                  </a:lnTo>
                  <a:lnTo>
                    <a:pt x="15" y="198"/>
                  </a:lnTo>
                  <a:lnTo>
                    <a:pt x="7" y="194"/>
                  </a:lnTo>
                  <a:lnTo>
                    <a:pt x="2" y="192"/>
                  </a:lnTo>
                  <a:lnTo>
                    <a:pt x="0" y="191"/>
                  </a:lnTo>
                  <a:lnTo>
                    <a:pt x="5" y="138"/>
                  </a:lnTo>
                  <a:lnTo>
                    <a:pt x="6" y="138"/>
                  </a:lnTo>
                  <a:lnTo>
                    <a:pt x="8" y="138"/>
                  </a:lnTo>
                  <a:lnTo>
                    <a:pt x="13" y="138"/>
                  </a:lnTo>
                  <a:lnTo>
                    <a:pt x="18" y="138"/>
                  </a:lnTo>
                  <a:lnTo>
                    <a:pt x="26" y="138"/>
                  </a:lnTo>
                  <a:lnTo>
                    <a:pt x="35" y="138"/>
                  </a:lnTo>
                  <a:lnTo>
                    <a:pt x="46" y="138"/>
                  </a:lnTo>
                  <a:lnTo>
                    <a:pt x="60" y="137"/>
                  </a:lnTo>
                  <a:lnTo>
                    <a:pt x="75" y="136"/>
                  </a:lnTo>
                  <a:lnTo>
                    <a:pt x="91" y="135"/>
                  </a:lnTo>
                  <a:lnTo>
                    <a:pt x="110" y="133"/>
                  </a:lnTo>
                  <a:lnTo>
                    <a:pt x="132" y="130"/>
                  </a:lnTo>
                  <a:lnTo>
                    <a:pt x="154" y="127"/>
                  </a:lnTo>
                  <a:lnTo>
                    <a:pt x="180" y="124"/>
                  </a:lnTo>
                  <a:lnTo>
                    <a:pt x="207" y="119"/>
                  </a:lnTo>
                  <a:lnTo>
                    <a:pt x="236" y="115"/>
                  </a:lnTo>
                  <a:lnTo>
                    <a:pt x="260" y="110"/>
                  </a:lnTo>
                  <a:lnTo>
                    <a:pt x="282" y="106"/>
                  </a:lnTo>
                  <a:lnTo>
                    <a:pt x="304" y="100"/>
                  </a:lnTo>
                  <a:lnTo>
                    <a:pt x="325" y="94"/>
                  </a:lnTo>
                  <a:lnTo>
                    <a:pt x="345" y="88"/>
                  </a:lnTo>
                  <a:lnTo>
                    <a:pt x="363" y="82"/>
                  </a:lnTo>
                  <a:lnTo>
                    <a:pt x="381" y="75"/>
                  </a:lnTo>
                  <a:lnTo>
                    <a:pt x="399" y="69"/>
                  </a:lnTo>
                  <a:lnTo>
                    <a:pt x="415" y="62"/>
                  </a:lnTo>
                  <a:lnTo>
                    <a:pt x="429" y="55"/>
                  </a:lnTo>
                  <a:lnTo>
                    <a:pt x="443" y="48"/>
                  </a:lnTo>
                  <a:lnTo>
                    <a:pt x="455" y="43"/>
                  </a:lnTo>
                  <a:lnTo>
                    <a:pt x="466" y="36"/>
                  </a:lnTo>
                  <a:lnTo>
                    <a:pt x="476" y="31"/>
                  </a:lnTo>
                  <a:lnTo>
                    <a:pt x="485" y="26"/>
                  </a:lnTo>
                  <a:lnTo>
                    <a:pt x="493" y="21"/>
                  </a:lnTo>
                  <a:lnTo>
                    <a:pt x="498" y="16"/>
                  </a:lnTo>
                  <a:lnTo>
                    <a:pt x="503" y="12"/>
                  </a:lnTo>
                  <a:lnTo>
                    <a:pt x="518" y="6"/>
                  </a:lnTo>
                  <a:lnTo>
                    <a:pt x="537" y="0"/>
                  </a:lnTo>
                  <a:lnTo>
                    <a:pt x="557" y="1"/>
                  </a:lnTo>
                  <a:lnTo>
                    <a:pt x="575" y="11"/>
                  </a:lnTo>
                  <a:lnTo>
                    <a:pt x="586" y="37"/>
                  </a:lnTo>
                  <a:lnTo>
                    <a:pt x="589" y="83"/>
                  </a:lnTo>
                  <a:lnTo>
                    <a:pt x="577" y="153"/>
                  </a:lnTo>
                  <a:lnTo>
                    <a:pt x="556" y="232"/>
                  </a:lnTo>
                  <a:lnTo>
                    <a:pt x="535" y="305"/>
                  </a:lnTo>
                  <a:lnTo>
                    <a:pt x="513" y="369"/>
                  </a:lnTo>
                  <a:lnTo>
                    <a:pt x="493" y="425"/>
                  </a:lnTo>
                  <a:lnTo>
                    <a:pt x="474" y="474"/>
                  </a:lnTo>
                  <a:lnTo>
                    <a:pt x="457" y="515"/>
                  </a:lnTo>
                  <a:lnTo>
                    <a:pt x="445" y="549"/>
                  </a:lnTo>
                  <a:lnTo>
                    <a:pt x="435" y="576"/>
                  </a:lnTo>
                  <a:lnTo>
                    <a:pt x="423" y="622"/>
                  </a:lnTo>
                  <a:lnTo>
                    <a:pt x="412" y="662"/>
                  </a:lnTo>
                  <a:lnTo>
                    <a:pt x="407" y="692"/>
                  </a:lnTo>
                  <a:lnTo>
                    <a:pt x="405" y="703"/>
                  </a:lnTo>
                  <a:lnTo>
                    <a:pt x="402" y="704"/>
                  </a:lnTo>
                  <a:lnTo>
                    <a:pt x="394" y="705"/>
                  </a:lnTo>
                  <a:lnTo>
                    <a:pt x="384" y="706"/>
                  </a:lnTo>
                  <a:lnTo>
                    <a:pt x="370" y="707"/>
                  </a:lnTo>
                  <a:lnTo>
                    <a:pt x="352" y="707"/>
                  </a:lnTo>
                  <a:lnTo>
                    <a:pt x="332" y="706"/>
                  </a:lnTo>
                  <a:lnTo>
                    <a:pt x="310" y="702"/>
                  </a:lnTo>
                  <a:lnTo>
                    <a:pt x="288" y="694"/>
                  </a:lnTo>
                  <a:lnTo>
                    <a:pt x="267" y="681"/>
                  </a:lnTo>
                  <a:lnTo>
                    <a:pt x="252" y="666"/>
                  </a:lnTo>
                  <a:lnTo>
                    <a:pt x="241" y="644"/>
                  </a:lnTo>
                  <a:lnTo>
                    <a:pt x="235" y="620"/>
                  </a:lnTo>
                  <a:lnTo>
                    <a:pt x="234" y="592"/>
                  </a:lnTo>
                  <a:lnTo>
                    <a:pt x="236" y="560"/>
                  </a:lnTo>
                  <a:lnTo>
                    <a:pt x="242" y="527"/>
                  </a:lnTo>
                  <a:lnTo>
                    <a:pt x="250" y="492"/>
                  </a:lnTo>
                  <a:lnTo>
                    <a:pt x="256" y="467"/>
                  </a:lnTo>
                  <a:lnTo>
                    <a:pt x="265" y="440"/>
                  </a:lnTo>
                  <a:lnTo>
                    <a:pt x="274" y="411"/>
                  </a:lnTo>
                  <a:lnTo>
                    <a:pt x="286" y="379"/>
                  </a:lnTo>
                  <a:lnTo>
                    <a:pt x="297" y="348"/>
                  </a:lnTo>
                  <a:lnTo>
                    <a:pt x="308" y="318"/>
                  </a:lnTo>
                  <a:lnTo>
                    <a:pt x="319" y="287"/>
                  </a:lnTo>
                  <a:lnTo>
                    <a:pt x="329" y="260"/>
                  </a:lnTo>
                  <a:lnTo>
                    <a:pt x="322" y="262"/>
                  </a:lnTo>
                  <a:lnTo>
                    <a:pt x="315" y="264"/>
                  </a:lnTo>
                  <a:lnTo>
                    <a:pt x="307" y="265"/>
                  </a:lnTo>
                  <a:lnTo>
                    <a:pt x="299" y="266"/>
                  </a:lnTo>
                  <a:lnTo>
                    <a:pt x="291" y="267"/>
                  </a:lnTo>
                  <a:lnTo>
                    <a:pt x="284" y="268"/>
                  </a:lnTo>
                  <a:lnTo>
                    <a:pt x="277" y="269"/>
                  </a:lnTo>
                  <a:lnTo>
                    <a:pt x="270" y="269"/>
                  </a:lnTo>
                  <a:lnTo>
                    <a:pt x="264" y="277"/>
                  </a:lnTo>
                  <a:lnTo>
                    <a:pt x="259" y="287"/>
                  </a:lnTo>
                  <a:lnTo>
                    <a:pt x="252" y="296"/>
                  </a:lnTo>
                  <a:lnTo>
                    <a:pt x="246" y="308"/>
                  </a:lnTo>
                  <a:lnTo>
                    <a:pt x="240" y="319"/>
                  </a:lnTo>
                  <a:lnTo>
                    <a:pt x="233" y="331"/>
                  </a:lnTo>
                  <a:lnTo>
                    <a:pt x="227" y="345"/>
                  </a:lnTo>
                  <a:lnTo>
                    <a:pt x="220" y="359"/>
                  </a:lnTo>
                  <a:lnTo>
                    <a:pt x="208" y="386"/>
                  </a:lnTo>
                  <a:lnTo>
                    <a:pt x="200" y="406"/>
                  </a:lnTo>
                  <a:lnTo>
                    <a:pt x="194" y="421"/>
                  </a:lnTo>
                  <a:lnTo>
                    <a:pt x="189" y="431"/>
                  </a:lnTo>
                  <a:lnTo>
                    <a:pt x="187" y="437"/>
                  </a:lnTo>
                  <a:lnTo>
                    <a:pt x="186" y="440"/>
                  </a:lnTo>
                  <a:lnTo>
                    <a:pt x="185" y="441"/>
                  </a:lnTo>
                  <a:lnTo>
                    <a:pt x="185" y="441"/>
                  </a:lnTo>
                  <a:lnTo>
                    <a:pt x="161" y="448"/>
                  </a:lnTo>
                  <a:lnTo>
                    <a:pt x="157" y="410"/>
                  </a:lnTo>
                  <a:lnTo>
                    <a:pt x="159" y="406"/>
                  </a:lnTo>
                  <a:lnTo>
                    <a:pt x="164" y="396"/>
                  </a:lnTo>
                  <a:lnTo>
                    <a:pt x="173" y="383"/>
                  </a:lnTo>
                  <a:lnTo>
                    <a:pt x="183" y="366"/>
                  </a:lnTo>
                  <a:lnTo>
                    <a:pt x="195" y="349"/>
                  </a:lnTo>
                  <a:lnTo>
                    <a:pt x="205" y="332"/>
                  </a:lnTo>
                  <a:lnTo>
                    <a:pt x="213" y="319"/>
                  </a:lnTo>
                  <a:lnTo>
                    <a:pt x="218" y="309"/>
                  </a:lnTo>
                  <a:lnTo>
                    <a:pt x="222" y="302"/>
                  </a:lnTo>
                  <a:lnTo>
                    <a:pt x="227" y="293"/>
                  </a:lnTo>
                  <a:lnTo>
                    <a:pt x="234" y="283"/>
                  </a:lnTo>
                  <a:lnTo>
                    <a:pt x="241" y="272"/>
                  </a:lnTo>
                  <a:close/>
                </a:path>
              </a:pathLst>
            </a:custGeom>
            <a:solidFill>
              <a:schemeClr val="bg1"/>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2" name="Freeform 27"/>
            <p:cNvSpPr>
              <a:spLocks/>
            </p:cNvSpPr>
            <p:nvPr/>
          </p:nvSpPr>
          <p:spPr bwMode="auto">
            <a:xfrm>
              <a:off x="2561" y="2636"/>
              <a:ext cx="247" cy="200"/>
            </a:xfrm>
            <a:custGeom>
              <a:avLst/>
              <a:gdLst>
                <a:gd name="T0" fmla="*/ 0 w 247"/>
                <a:gd name="T1" fmla="*/ 29 h 200"/>
                <a:gd name="T2" fmla="*/ 247 w 247"/>
                <a:gd name="T3" fmla="*/ 200 h 200"/>
                <a:gd name="T4" fmla="*/ 46 w 247"/>
                <a:gd name="T5" fmla="*/ 0 h 200"/>
                <a:gd name="T6" fmla="*/ 0 w 247"/>
                <a:gd name="T7" fmla="*/ 29 h 200"/>
              </a:gdLst>
              <a:ahLst/>
              <a:cxnLst>
                <a:cxn ang="0">
                  <a:pos x="T0" y="T1"/>
                </a:cxn>
                <a:cxn ang="0">
                  <a:pos x="T2" y="T3"/>
                </a:cxn>
                <a:cxn ang="0">
                  <a:pos x="T4" y="T5"/>
                </a:cxn>
                <a:cxn ang="0">
                  <a:pos x="T6" y="T7"/>
                </a:cxn>
              </a:cxnLst>
              <a:rect l="0" t="0" r="r" b="b"/>
              <a:pathLst>
                <a:path w="247" h="200">
                  <a:moveTo>
                    <a:pt x="0" y="29"/>
                  </a:moveTo>
                  <a:lnTo>
                    <a:pt x="247" y="200"/>
                  </a:lnTo>
                  <a:lnTo>
                    <a:pt x="46" y="0"/>
                  </a:lnTo>
                  <a:lnTo>
                    <a:pt x="0" y="2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 name="Freeform 28"/>
            <p:cNvSpPr>
              <a:spLocks/>
            </p:cNvSpPr>
            <p:nvPr/>
          </p:nvSpPr>
          <p:spPr bwMode="auto">
            <a:xfrm>
              <a:off x="2867" y="2445"/>
              <a:ext cx="71" cy="342"/>
            </a:xfrm>
            <a:custGeom>
              <a:avLst/>
              <a:gdLst>
                <a:gd name="T0" fmla="*/ 0 w 71"/>
                <a:gd name="T1" fmla="*/ 0 h 342"/>
                <a:gd name="T2" fmla="*/ 69 w 71"/>
                <a:gd name="T3" fmla="*/ 342 h 342"/>
                <a:gd name="T4" fmla="*/ 71 w 71"/>
                <a:gd name="T5" fmla="*/ 5 h 342"/>
                <a:gd name="T6" fmla="*/ 0 w 71"/>
                <a:gd name="T7" fmla="*/ 0 h 342"/>
              </a:gdLst>
              <a:ahLst/>
              <a:cxnLst>
                <a:cxn ang="0">
                  <a:pos x="T0" y="T1"/>
                </a:cxn>
                <a:cxn ang="0">
                  <a:pos x="T2" y="T3"/>
                </a:cxn>
                <a:cxn ang="0">
                  <a:pos x="T4" y="T5"/>
                </a:cxn>
                <a:cxn ang="0">
                  <a:pos x="T6" y="T7"/>
                </a:cxn>
              </a:cxnLst>
              <a:rect l="0" t="0" r="r" b="b"/>
              <a:pathLst>
                <a:path w="71" h="342">
                  <a:moveTo>
                    <a:pt x="0" y="0"/>
                  </a:moveTo>
                  <a:lnTo>
                    <a:pt x="69" y="342"/>
                  </a:lnTo>
                  <a:lnTo>
                    <a:pt x="71" y="5"/>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Freeform 29"/>
            <p:cNvSpPr>
              <a:spLocks/>
            </p:cNvSpPr>
            <p:nvPr/>
          </p:nvSpPr>
          <p:spPr bwMode="auto">
            <a:xfrm>
              <a:off x="3085" y="2565"/>
              <a:ext cx="207" cy="235"/>
            </a:xfrm>
            <a:custGeom>
              <a:avLst/>
              <a:gdLst>
                <a:gd name="T0" fmla="*/ 0 w 207"/>
                <a:gd name="T1" fmla="*/ 235 h 235"/>
                <a:gd name="T2" fmla="*/ 172 w 207"/>
                <a:gd name="T3" fmla="*/ 0 h 235"/>
                <a:gd name="T4" fmla="*/ 207 w 207"/>
                <a:gd name="T5" fmla="*/ 52 h 235"/>
                <a:gd name="T6" fmla="*/ 0 w 207"/>
                <a:gd name="T7" fmla="*/ 235 h 235"/>
              </a:gdLst>
              <a:ahLst/>
              <a:cxnLst>
                <a:cxn ang="0">
                  <a:pos x="T0" y="T1"/>
                </a:cxn>
                <a:cxn ang="0">
                  <a:pos x="T2" y="T3"/>
                </a:cxn>
                <a:cxn ang="0">
                  <a:pos x="T4" y="T5"/>
                </a:cxn>
                <a:cxn ang="0">
                  <a:pos x="T6" y="T7"/>
                </a:cxn>
              </a:cxnLst>
              <a:rect l="0" t="0" r="r" b="b"/>
              <a:pathLst>
                <a:path w="207" h="235">
                  <a:moveTo>
                    <a:pt x="0" y="235"/>
                  </a:moveTo>
                  <a:lnTo>
                    <a:pt x="172" y="0"/>
                  </a:lnTo>
                  <a:lnTo>
                    <a:pt x="207" y="52"/>
                  </a:lnTo>
                  <a:lnTo>
                    <a:pt x="0" y="23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 name="Freeform 30"/>
            <p:cNvSpPr>
              <a:spLocks/>
            </p:cNvSpPr>
            <p:nvPr/>
          </p:nvSpPr>
          <p:spPr bwMode="auto">
            <a:xfrm>
              <a:off x="2612" y="1834"/>
              <a:ext cx="759" cy="487"/>
            </a:xfrm>
            <a:custGeom>
              <a:avLst/>
              <a:gdLst>
                <a:gd name="T0" fmla="*/ 654 w 759"/>
                <a:gd name="T1" fmla="*/ 302 h 487"/>
                <a:gd name="T2" fmla="*/ 648 w 759"/>
                <a:gd name="T3" fmla="*/ 330 h 487"/>
                <a:gd name="T4" fmla="*/ 645 w 759"/>
                <a:gd name="T5" fmla="*/ 350 h 487"/>
                <a:gd name="T6" fmla="*/ 636 w 759"/>
                <a:gd name="T7" fmla="*/ 385 h 487"/>
                <a:gd name="T8" fmla="*/ 602 w 759"/>
                <a:gd name="T9" fmla="*/ 407 h 487"/>
                <a:gd name="T10" fmla="*/ 560 w 759"/>
                <a:gd name="T11" fmla="*/ 400 h 487"/>
                <a:gd name="T12" fmla="*/ 536 w 759"/>
                <a:gd name="T13" fmla="*/ 366 h 487"/>
                <a:gd name="T14" fmla="*/ 542 w 759"/>
                <a:gd name="T15" fmla="*/ 328 h 487"/>
                <a:gd name="T16" fmla="*/ 544 w 759"/>
                <a:gd name="T17" fmla="*/ 308 h 487"/>
                <a:gd name="T18" fmla="*/ 547 w 759"/>
                <a:gd name="T19" fmla="*/ 287 h 487"/>
                <a:gd name="T20" fmla="*/ 542 w 759"/>
                <a:gd name="T21" fmla="*/ 264 h 487"/>
                <a:gd name="T22" fmla="*/ 542 w 759"/>
                <a:gd name="T23" fmla="*/ 253 h 487"/>
                <a:gd name="T24" fmla="*/ 376 w 759"/>
                <a:gd name="T25" fmla="*/ 240 h 487"/>
                <a:gd name="T26" fmla="*/ 371 w 759"/>
                <a:gd name="T27" fmla="*/ 246 h 487"/>
                <a:gd name="T28" fmla="*/ 373 w 759"/>
                <a:gd name="T29" fmla="*/ 264 h 487"/>
                <a:gd name="T30" fmla="*/ 367 w 759"/>
                <a:gd name="T31" fmla="*/ 287 h 487"/>
                <a:gd name="T32" fmla="*/ 369 w 759"/>
                <a:gd name="T33" fmla="*/ 308 h 487"/>
                <a:gd name="T34" fmla="*/ 373 w 759"/>
                <a:gd name="T35" fmla="*/ 328 h 487"/>
                <a:gd name="T36" fmla="*/ 378 w 759"/>
                <a:gd name="T37" fmla="*/ 366 h 487"/>
                <a:gd name="T38" fmla="*/ 355 w 759"/>
                <a:gd name="T39" fmla="*/ 400 h 487"/>
                <a:gd name="T40" fmla="*/ 313 w 759"/>
                <a:gd name="T41" fmla="*/ 407 h 487"/>
                <a:gd name="T42" fmla="*/ 278 w 759"/>
                <a:gd name="T43" fmla="*/ 385 h 487"/>
                <a:gd name="T44" fmla="*/ 269 w 759"/>
                <a:gd name="T45" fmla="*/ 350 h 487"/>
                <a:gd name="T46" fmla="*/ 267 w 759"/>
                <a:gd name="T47" fmla="*/ 331 h 487"/>
                <a:gd name="T48" fmla="*/ 248 w 759"/>
                <a:gd name="T49" fmla="*/ 318 h 487"/>
                <a:gd name="T50" fmla="*/ 205 w 759"/>
                <a:gd name="T51" fmla="*/ 364 h 487"/>
                <a:gd name="T52" fmla="*/ 142 w 759"/>
                <a:gd name="T53" fmla="*/ 262 h 487"/>
                <a:gd name="T54" fmla="*/ 126 w 759"/>
                <a:gd name="T55" fmla="*/ 231 h 487"/>
                <a:gd name="T56" fmla="*/ 141 w 759"/>
                <a:gd name="T57" fmla="*/ 203 h 487"/>
                <a:gd name="T58" fmla="*/ 136 w 759"/>
                <a:gd name="T59" fmla="*/ 177 h 487"/>
                <a:gd name="T60" fmla="*/ 158 w 759"/>
                <a:gd name="T61" fmla="*/ 75 h 487"/>
                <a:gd name="T62" fmla="*/ 179 w 759"/>
                <a:gd name="T63" fmla="*/ 84 h 487"/>
                <a:gd name="T64" fmla="*/ 223 w 759"/>
                <a:gd name="T65" fmla="*/ 39 h 487"/>
                <a:gd name="T66" fmla="*/ 201 w 759"/>
                <a:gd name="T67" fmla="*/ 31 h 487"/>
                <a:gd name="T68" fmla="*/ 158 w 759"/>
                <a:gd name="T69" fmla="*/ 13 h 487"/>
                <a:gd name="T70" fmla="*/ 136 w 759"/>
                <a:gd name="T71" fmla="*/ 4 h 487"/>
                <a:gd name="T72" fmla="*/ 114 w 759"/>
                <a:gd name="T73" fmla="*/ 57 h 487"/>
                <a:gd name="T74" fmla="*/ 137 w 759"/>
                <a:gd name="T75" fmla="*/ 66 h 487"/>
                <a:gd name="T76" fmla="*/ 99 w 759"/>
                <a:gd name="T77" fmla="*/ 149 h 487"/>
                <a:gd name="T78" fmla="*/ 78 w 759"/>
                <a:gd name="T79" fmla="*/ 148 h 487"/>
                <a:gd name="T80" fmla="*/ 57 w 759"/>
                <a:gd name="T81" fmla="*/ 171 h 487"/>
                <a:gd name="T82" fmla="*/ 54 w 759"/>
                <a:gd name="T83" fmla="*/ 186 h 487"/>
                <a:gd name="T84" fmla="*/ 51 w 759"/>
                <a:gd name="T85" fmla="*/ 200 h 487"/>
                <a:gd name="T86" fmla="*/ 48 w 759"/>
                <a:gd name="T87" fmla="*/ 204 h 487"/>
                <a:gd name="T88" fmla="*/ 48 w 759"/>
                <a:gd name="T89" fmla="*/ 229 h 487"/>
                <a:gd name="T90" fmla="*/ 66 w 759"/>
                <a:gd name="T91" fmla="*/ 256 h 487"/>
                <a:gd name="T92" fmla="*/ 86 w 759"/>
                <a:gd name="T93" fmla="*/ 267 h 487"/>
                <a:gd name="T94" fmla="*/ 56 w 759"/>
                <a:gd name="T95" fmla="*/ 487 h 487"/>
                <a:gd name="T96" fmla="*/ 753 w 759"/>
                <a:gd name="T97" fmla="*/ 469 h 487"/>
                <a:gd name="T98" fmla="*/ 704 w 759"/>
                <a:gd name="T99" fmla="*/ 363 h 4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759" h="487">
                  <a:moveTo>
                    <a:pt x="654" y="301"/>
                  </a:moveTo>
                  <a:lnTo>
                    <a:pt x="654" y="302"/>
                  </a:lnTo>
                  <a:lnTo>
                    <a:pt x="654" y="302"/>
                  </a:lnTo>
                  <a:lnTo>
                    <a:pt x="654" y="302"/>
                  </a:lnTo>
                  <a:lnTo>
                    <a:pt x="654" y="303"/>
                  </a:lnTo>
                  <a:lnTo>
                    <a:pt x="653" y="313"/>
                  </a:lnTo>
                  <a:lnTo>
                    <a:pt x="651" y="322"/>
                  </a:lnTo>
                  <a:lnTo>
                    <a:pt x="648" y="330"/>
                  </a:lnTo>
                  <a:lnTo>
                    <a:pt x="642" y="338"/>
                  </a:lnTo>
                  <a:lnTo>
                    <a:pt x="643" y="341"/>
                  </a:lnTo>
                  <a:lnTo>
                    <a:pt x="644" y="346"/>
                  </a:lnTo>
                  <a:lnTo>
                    <a:pt x="645" y="350"/>
                  </a:lnTo>
                  <a:lnTo>
                    <a:pt x="645" y="355"/>
                  </a:lnTo>
                  <a:lnTo>
                    <a:pt x="644" y="366"/>
                  </a:lnTo>
                  <a:lnTo>
                    <a:pt x="641" y="376"/>
                  </a:lnTo>
                  <a:lnTo>
                    <a:pt x="636" y="385"/>
                  </a:lnTo>
                  <a:lnTo>
                    <a:pt x="630" y="393"/>
                  </a:lnTo>
                  <a:lnTo>
                    <a:pt x="621" y="400"/>
                  </a:lnTo>
                  <a:lnTo>
                    <a:pt x="612" y="404"/>
                  </a:lnTo>
                  <a:lnTo>
                    <a:pt x="602" y="407"/>
                  </a:lnTo>
                  <a:lnTo>
                    <a:pt x="590" y="409"/>
                  </a:lnTo>
                  <a:lnTo>
                    <a:pt x="579" y="407"/>
                  </a:lnTo>
                  <a:lnTo>
                    <a:pt x="569" y="404"/>
                  </a:lnTo>
                  <a:lnTo>
                    <a:pt x="560" y="400"/>
                  </a:lnTo>
                  <a:lnTo>
                    <a:pt x="551" y="393"/>
                  </a:lnTo>
                  <a:lnTo>
                    <a:pt x="544" y="385"/>
                  </a:lnTo>
                  <a:lnTo>
                    <a:pt x="540" y="376"/>
                  </a:lnTo>
                  <a:lnTo>
                    <a:pt x="536" y="366"/>
                  </a:lnTo>
                  <a:lnTo>
                    <a:pt x="535" y="355"/>
                  </a:lnTo>
                  <a:lnTo>
                    <a:pt x="536" y="345"/>
                  </a:lnTo>
                  <a:lnTo>
                    <a:pt x="539" y="336"/>
                  </a:lnTo>
                  <a:lnTo>
                    <a:pt x="542" y="328"/>
                  </a:lnTo>
                  <a:lnTo>
                    <a:pt x="547" y="320"/>
                  </a:lnTo>
                  <a:lnTo>
                    <a:pt x="545" y="315"/>
                  </a:lnTo>
                  <a:lnTo>
                    <a:pt x="545" y="311"/>
                  </a:lnTo>
                  <a:lnTo>
                    <a:pt x="544" y="308"/>
                  </a:lnTo>
                  <a:lnTo>
                    <a:pt x="544" y="303"/>
                  </a:lnTo>
                  <a:lnTo>
                    <a:pt x="544" y="297"/>
                  </a:lnTo>
                  <a:lnTo>
                    <a:pt x="545" y="293"/>
                  </a:lnTo>
                  <a:lnTo>
                    <a:pt x="547" y="287"/>
                  </a:lnTo>
                  <a:lnTo>
                    <a:pt x="549" y="283"/>
                  </a:lnTo>
                  <a:lnTo>
                    <a:pt x="545" y="277"/>
                  </a:lnTo>
                  <a:lnTo>
                    <a:pt x="544" y="271"/>
                  </a:lnTo>
                  <a:lnTo>
                    <a:pt x="542" y="264"/>
                  </a:lnTo>
                  <a:lnTo>
                    <a:pt x="542" y="257"/>
                  </a:lnTo>
                  <a:lnTo>
                    <a:pt x="542" y="256"/>
                  </a:lnTo>
                  <a:lnTo>
                    <a:pt x="542" y="254"/>
                  </a:lnTo>
                  <a:lnTo>
                    <a:pt x="542" y="253"/>
                  </a:lnTo>
                  <a:lnTo>
                    <a:pt x="542" y="251"/>
                  </a:lnTo>
                  <a:lnTo>
                    <a:pt x="466" y="438"/>
                  </a:lnTo>
                  <a:lnTo>
                    <a:pt x="378" y="239"/>
                  </a:lnTo>
                  <a:lnTo>
                    <a:pt x="376" y="240"/>
                  </a:lnTo>
                  <a:lnTo>
                    <a:pt x="375" y="240"/>
                  </a:lnTo>
                  <a:lnTo>
                    <a:pt x="373" y="241"/>
                  </a:lnTo>
                  <a:lnTo>
                    <a:pt x="370" y="241"/>
                  </a:lnTo>
                  <a:lnTo>
                    <a:pt x="371" y="246"/>
                  </a:lnTo>
                  <a:lnTo>
                    <a:pt x="371" y="249"/>
                  </a:lnTo>
                  <a:lnTo>
                    <a:pt x="373" y="253"/>
                  </a:lnTo>
                  <a:lnTo>
                    <a:pt x="373" y="257"/>
                  </a:lnTo>
                  <a:lnTo>
                    <a:pt x="373" y="264"/>
                  </a:lnTo>
                  <a:lnTo>
                    <a:pt x="371" y="271"/>
                  </a:lnTo>
                  <a:lnTo>
                    <a:pt x="369" y="277"/>
                  </a:lnTo>
                  <a:lnTo>
                    <a:pt x="366" y="283"/>
                  </a:lnTo>
                  <a:lnTo>
                    <a:pt x="367" y="287"/>
                  </a:lnTo>
                  <a:lnTo>
                    <a:pt x="368" y="293"/>
                  </a:lnTo>
                  <a:lnTo>
                    <a:pt x="369" y="297"/>
                  </a:lnTo>
                  <a:lnTo>
                    <a:pt x="369" y="303"/>
                  </a:lnTo>
                  <a:lnTo>
                    <a:pt x="369" y="308"/>
                  </a:lnTo>
                  <a:lnTo>
                    <a:pt x="369" y="311"/>
                  </a:lnTo>
                  <a:lnTo>
                    <a:pt x="368" y="315"/>
                  </a:lnTo>
                  <a:lnTo>
                    <a:pt x="367" y="320"/>
                  </a:lnTo>
                  <a:lnTo>
                    <a:pt x="373" y="328"/>
                  </a:lnTo>
                  <a:lnTo>
                    <a:pt x="376" y="336"/>
                  </a:lnTo>
                  <a:lnTo>
                    <a:pt x="378" y="345"/>
                  </a:lnTo>
                  <a:lnTo>
                    <a:pt x="379" y="355"/>
                  </a:lnTo>
                  <a:lnTo>
                    <a:pt x="378" y="366"/>
                  </a:lnTo>
                  <a:lnTo>
                    <a:pt x="375" y="376"/>
                  </a:lnTo>
                  <a:lnTo>
                    <a:pt x="370" y="385"/>
                  </a:lnTo>
                  <a:lnTo>
                    <a:pt x="364" y="393"/>
                  </a:lnTo>
                  <a:lnTo>
                    <a:pt x="355" y="400"/>
                  </a:lnTo>
                  <a:lnTo>
                    <a:pt x="346" y="404"/>
                  </a:lnTo>
                  <a:lnTo>
                    <a:pt x="335" y="407"/>
                  </a:lnTo>
                  <a:lnTo>
                    <a:pt x="324" y="409"/>
                  </a:lnTo>
                  <a:lnTo>
                    <a:pt x="313" y="407"/>
                  </a:lnTo>
                  <a:lnTo>
                    <a:pt x="303" y="404"/>
                  </a:lnTo>
                  <a:lnTo>
                    <a:pt x="294" y="400"/>
                  </a:lnTo>
                  <a:lnTo>
                    <a:pt x="285" y="393"/>
                  </a:lnTo>
                  <a:lnTo>
                    <a:pt x="278" y="385"/>
                  </a:lnTo>
                  <a:lnTo>
                    <a:pt x="274" y="376"/>
                  </a:lnTo>
                  <a:lnTo>
                    <a:pt x="270" y="366"/>
                  </a:lnTo>
                  <a:lnTo>
                    <a:pt x="269" y="355"/>
                  </a:lnTo>
                  <a:lnTo>
                    <a:pt x="269" y="350"/>
                  </a:lnTo>
                  <a:lnTo>
                    <a:pt x="270" y="346"/>
                  </a:lnTo>
                  <a:lnTo>
                    <a:pt x="270" y="341"/>
                  </a:lnTo>
                  <a:lnTo>
                    <a:pt x="271" y="338"/>
                  </a:lnTo>
                  <a:lnTo>
                    <a:pt x="267" y="331"/>
                  </a:lnTo>
                  <a:lnTo>
                    <a:pt x="264" y="323"/>
                  </a:lnTo>
                  <a:lnTo>
                    <a:pt x="261" y="314"/>
                  </a:lnTo>
                  <a:lnTo>
                    <a:pt x="260" y="306"/>
                  </a:lnTo>
                  <a:lnTo>
                    <a:pt x="248" y="318"/>
                  </a:lnTo>
                  <a:lnTo>
                    <a:pt x="237" y="329"/>
                  </a:lnTo>
                  <a:lnTo>
                    <a:pt x="225" y="340"/>
                  </a:lnTo>
                  <a:lnTo>
                    <a:pt x="215" y="351"/>
                  </a:lnTo>
                  <a:lnTo>
                    <a:pt x="205" y="364"/>
                  </a:lnTo>
                  <a:lnTo>
                    <a:pt x="196" y="375"/>
                  </a:lnTo>
                  <a:lnTo>
                    <a:pt x="188" y="386"/>
                  </a:lnTo>
                  <a:lnTo>
                    <a:pt x="181" y="397"/>
                  </a:lnTo>
                  <a:lnTo>
                    <a:pt x="142" y="262"/>
                  </a:lnTo>
                  <a:lnTo>
                    <a:pt x="126" y="271"/>
                  </a:lnTo>
                  <a:lnTo>
                    <a:pt x="118" y="242"/>
                  </a:lnTo>
                  <a:lnTo>
                    <a:pt x="120" y="239"/>
                  </a:lnTo>
                  <a:lnTo>
                    <a:pt x="126" y="231"/>
                  </a:lnTo>
                  <a:lnTo>
                    <a:pt x="132" y="222"/>
                  </a:lnTo>
                  <a:lnTo>
                    <a:pt x="138" y="214"/>
                  </a:lnTo>
                  <a:lnTo>
                    <a:pt x="140" y="209"/>
                  </a:lnTo>
                  <a:lnTo>
                    <a:pt x="141" y="203"/>
                  </a:lnTo>
                  <a:lnTo>
                    <a:pt x="141" y="199"/>
                  </a:lnTo>
                  <a:lnTo>
                    <a:pt x="140" y="193"/>
                  </a:lnTo>
                  <a:lnTo>
                    <a:pt x="138" y="186"/>
                  </a:lnTo>
                  <a:lnTo>
                    <a:pt x="136" y="177"/>
                  </a:lnTo>
                  <a:lnTo>
                    <a:pt x="135" y="170"/>
                  </a:lnTo>
                  <a:lnTo>
                    <a:pt x="133" y="166"/>
                  </a:lnTo>
                  <a:lnTo>
                    <a:pt x="122" y="165"/>
                  </a:lnTo>
                  <a:lnTo>
                    <a:pt x="158" y="75"/>
                  </a:lnTo>
                  <a:lnTo>
                    <a:pt x="168" y="80"/>
                  </a:lnTo>
                  <a:lnTo>
                    <a:pt x="166" y="84"/>
                  </a:lnTo>
                  <a:lnTo>
                    <a:pt x="178" y="89"/>
                  </a:lnTo>
                  <a:lnTo>
                    <a:pt x="179" y="84"/>
                  </a:lnTo>
                  <a:lnTo>
                    <a:pt x="190" y="88"/>
                  </a:lnTo>
                  <a:lnTo>
                    <a:pt x="187" y="93"/>
                  </a:lnTo>
                  <a:lnTo>
                    <a:pt x="200" y="98"/>
                  </a:lnTo>
                  <a:lnTo>
                    <a:pt x="223" y="39"/>
                  </a:lnTo>
                  <a:lnTo>
                    <a:pt x="211" y="35"/>
                  </a:lnTo>
                  <a:lnTo>
                    <a:pt x="207" y="44"/>
                  </a:lnTo>
                  <a:lnTo>
                    <a:pt x="197" y="39"/>
                  </a:lnTo>
                  <a:lnTo>
                    <a:pt x="201" y="31"/>
                  </a:lnTo>
                  <a:lnTo>
                    <a:pt x="188" y="26"/>
                  </a:lnTo>
                  <a:lnTo>
                    <a:pt x="185" y="35"/>
                  </a:lnTo>
                  <a:lnTo>
                    <a:pt x="155" y="22"/>
                  </a:lnTo>
                  <a:lnTo>
                    <a:pt x="158" y="13"/>
                  </a:lnTo>
                  <a:lnTo>
                    <a:pt x="146" y="9"/>
                  </a:lnTo>
                  <a:lnTo>
                    <a:pt x="142" y="17"/>
                  </a:lnTo>
                  <a:lnTo>
                    <a:pt x="132" y="13"/>
                  </a:lnTo>
                  <a:lnTo>
                    <a:pt x="136" y="4"/>
                  </a:lnTo>
                  <a:lnTo>
                    <a:pt x="123" y="0"/>
                  </a:lnTo>
                  <a:lnTo>
                    <a:pt x="100" y="57"/>
                  </a:lnTo>
                  <a:lnTo>
                    <a:pt x="112" y="63"/>
                  </a:lnTo>
                  <a:lnTo>
                    <a:pt x="114" y="57"/>
                  </a:lnTo>
                  <a:lnTo>
                    <a:pt x="124" y="62"/>
                  </a:lnTo>
                  <a:lnTo>
                    <a:pt x="122" y="66"/>
                  </a:lnTo>
                  <a:lnTo>
                    <a:pt x="135" y="72"/>
                  </a:lnTo>
                  <a:lnTo>
                    <a:pt x="137" y="66"/>
                  </a:lnTo>
                  <a:lnTo>
                    <a:pt x="149" y="72"/>
                  </a:lnTo>
                  <a:lnTo>
                    <a:pt x="113" y="162"/>
                  </a:lnTo>
                  <a:lnTo>
                    <a:pt x="106" y="156"/>
                  </a:lnTo>
                  <a:lnTo>
                    <a:pt x="99" y="149"/>
                  </a:lnTo>
                  <a:lnTo>
                    <a:pt x="92" y="144"/>
                  </a:lnTo>
                  <a:lnTo>
                    <a:pt x="87" y="143"/>
                  </a:lnTo>
                  <a:lnTo>
                    <a:pt x="83" y="145"/>
                  </a:lnTo>
                  <a:lnTo>
                    <a:pt x="78" y="148"/>
                  </a:lnTo>
                  <a:lnTo>
                    <a:pt x="74" y="152"/>
                  </a:lnTo>
                  <a:lnTo>
                    <a:pt x="73" y="153"/>
                  </a:lnTo>
                  <a:lnTo>
                    <a:pt x="75" y="161"/>
                  </a:lnTo>
                  <a:lnTo>
                    <a:pt x="57" y="171"/>
                  </a:lnTo>
                  <a:lnTo>
                    <a:pt x="63" y="183"/>
                  </a:lnTo>
                  <a:lnTo>
                    <a:pt x="62" y="183"/>
                  </a:lnTo>
                  <a:lnTo>
                    <a:pt x="58" y="184"/>
                  </a:lnTo>
                  <a:lnTo>
                    <a:pt x="54" y="186"/>
                  </a:lnTo>
                  <a:lnTo>
                    <a:pt x="50" y="190"/>
                  </a:lnTo>
                  <a:lnTo>
                    <a:pt x="49" y="193"/>
                  </a:lnTo>
                  <a:lnTo>
                    <a:pt x="50" y="196"/>
                  </a:lnTo>
                  <a:lnTo>
                    <a:pt x="51" y="200"/>
                  </a:lnTo>
                  <a:lnTo>
                    <a:pt x="51" y="201"/>
                  </a:lnTo>
                  <a:lnTo>
                    <a:pt x="50" y="201"/>
                  </a:lnTo>
                  <a:lnTo>
                    <a:pt x="49" y="202"/>
                  </a:lnTo>
                  <a:lnTo>
                    <a:pt x="48" y="204"/>
                  </a:lnTo>
                  <a:lnTo>
                    <a:pt x="47" y="207"/>
                  </a:lnTo>
                  <a:lnTo>
                    <a:pt x="47" y="211"/>
                  </a:lnTo>
                  <a:lnTo>
                    <a:pt x="47" y="219"/>
                  </a:lnTo>
                  <a:lnTo>
                    <a:pt x="48" y="229"/>
                  </a:lnTo>
                  <a:lnTo>
                    <a:pt x="51" y="240"/>
                  </a:lnTo>
                  <a:lnTo>
                    <a:pt x="55" y="246"/>
                  </a:lnTo>
                  <a:lnTo>
                    <a:pt x="60" y="251"/>
                  </a:lnTo>
                  <a:lnTo>
                    <a:pt x="66" y="256"/>
                  </a:lnTo>
                  <a:lnTo>
                    <a:pt x="72" y="260"/>
                  </a:lnTo>
                  <a:lnTo>
                    <a:pt x="77" y="264"/>
                  </a:lnTo>
                  <a:lnTo>
                    <a:pt x="83" y="266"/>
                  </a:lnTo>
                  <a:lnTo>
                    <a:pt x="86" y="267"/>
                  </a:lnTo>
                  <a:lnTo>
                    <a:pt x="87" y="268"/>
                  </a:lnTo>
                  <a:lnTo>
                    <a:pt x="93" y="286"/>
                  </a:lnTo>
                  <a:lnTo>
                    <a:pt x="0" y="330"/>
                  </a:lnTo>
                  <a:lnTo>
                    <a:pt x="56" y="487"/>
                  </a:lnTo>
                  <a:lnTo>
                    <a:pt x="132" y="487"/>
                  </a:lnTo>
                  <a:lnTo>
                    <a:pt x="759" y="487"/>
                  </a:lnTo>
                  <a:lnTo>
                    <a:pt x="758" y="483"/>
                  </a:lnTo>
                  <a:lnTo>
                    <a:pt x="753" y="469"/>
                  </a:lnTo>
                  <a:lnTo>
                    <a:pt x="746" y="449"/>
                  </a:lnTo>
                  <a:lnTo>
                    <a:pt x="736" y="423"/>
                  </a:lnTo>
                  <a:lnTo>
                    <a:pt x="723" y="394"/>
                  </a:lnTo>
                  <a:lnTo>
                    <a:pt x="704" y="363"/>
                  </a:lnTo>
                  <a:lnTo>
                    <a:pt x="681" y="331"/>
                  </a:lnTo>
                  <a:lnTo>
                    <a:pt x="654" y="301"/>
                  </a:lnTo>
                  <a:close/>
                </a:path>
              </a:pathLst>
            </a:custGeom>
            <a:solidFill>
              <a:schemeClr val="bg1"/>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6" name="Freeform 31"/>
            <p:cNvSpPr>
              <a:spLocks/>
            </p:cNvSpPr>
            <p:nvPr/>
          </p:nvSpPr>
          <p:spPr bwMode="auto">
            <a:xfrm>
              <a:off x="2882" y="1827"/>
              <a:ext cx="365" cy="381"/>
            </a:xfrm>
            <a:custGeom>
              <a:avLst/>
              <a:gdLst>
                <a:gd name="T0" fmla="*/ 357 w 365"/>
                <a:gd name="T1" fmla="*/ 269 h 381"/>
                <a:gd name="T2" fmla="*/ 362 w 365"/>
                <a:gd name="T3" fmla="*/ 237 h 381"/>
                <a:gd name="T4" fmla="*/ 355 w 365"/>
                <a:gd name="T5" fmla="*/ 205 h 381"/>
                <a:gd name="T6" fmla="*/ 342 w 365"/>
                <a:gd name="T7" fmla="*/ 163 h 381"/>
                <a:gd name="T8" fmla="*/ 337 w 365"/>
                <a:gd name="T9" fmla="*/ 139 h 381"/>
                <a:gd name="T10" fmla="*/ 315 w 365"/>
                <a:gd name="T11" fmla="*/ 100 h 381"/>
                <a:gd name="T12" fmla="*/ 312 w 365"/>
                <a:gd name="T13" fmla="*/ 77 h 381"/>
                <a:gd name="T14" fmla="*/ 273 w 365"/>
                <a:gd name="T15" fmla="*/ 27 h 381"/>
                <a:gd name="T16" fmla="*/ 186 w 365"/>
                <a:gd name="T17" fmla="*/ 0 h 381"/>
                <a:gd name="T18" fmla="*/ 104 w 365"/>
                <a:gd name="T19" fmla="*/ 24 h 381"/>
                <a:gd name="T20" fmla="*/ 57 w 365"/>
                <a:gd name="T21" fmla="*/ 71 h 381"/>
                <a:gd name="T22" fmla="*/ 49 w 365"/>
                <a:gd name="T23" fmla="*/ 100 h 381"/>
                <a:gd name="T24" fmla="*/ 28 w 365"/>
                <a:gd name="T25" fmla="*/ 139 h 381"/>
                <a:gd name="T26" fmla="*/ 22 w 365"/>
                <a:gd name="T27" fmla="*/ 163 h 381"/>
                <a:gd name="T28" fmla="*/ 11 w 365"/>
                <a:gd name="T29" fmla="*/ 205 h 381"/>
                <a:gd name="T30" fmla="*/ 2 w 365"/>
                <a:gd name="T31" fmla="*/ 237 h 381"/>
                <a:gd name="T32" fmla="*/ 8 w 365"/>
                <a:gd name="T33" fmla="*/ 269 h 381"/>
                <a:gd name="T34" fmla="*/ 1 w 365"/>
                <a:gd name="T35" fmla="*/ 301 h 381"/>
                <a:gd name="T36" fmla="*/ 10 w 365"/>
                <a:gd name="T37" fmla="*/ 332 h 381"/>
                <a:gd name="T38" fmla="*/ 16 w 365"/>
                <a:gd name="T39" fmla="*/ 363 h 381"/>
                <a:gd name="T40" fmla="*/ 48 w 365"/>
                <a:gd name="T41" fmla="*/ 381 h 381"/>
                <a:gd name="T42" fmla="*/ 82 w 365"/>
                <a:gd name="T43" fmla="*/ 363 h 381"/>
                <a:gd name="T44" fmla="*/ 85 w 365"/>
                <a:gd name="T45" fmla="*/ 325 h 381"/>
                <a:gd name="T46" fmla="*/ 80 w 365"/>
                <a:gd name="T47" fmla="*/ 298 h 381"/>
                <a:gd name="T48" fmla="*/ 73 w 365"/>
                <a:gd name="T49" fmla="*/ 271 h 381"/>
                <a:gd name="T50" fmla="*/ 81 w 365"/>
                <a:gd name="T51" fmla="*/ 240 h 381"/>
                <a:gd name="T52" fmla="*/ 85 w 365"/>
                <a:gd name="T53" fmla="*/ 210 h 381"/>
                <a:gd name="T54" fmla="*/ 86 w 365"/>
                <a:gd name="T55" fmla="*/ 179 h 381"/>
                <a:gd name="T56" fmla="*/ 104 w 365"/>
                <a:gd name="T57" fmla="*/ 155 h 381"/>
                <a:gd name="T58" fmla="*/ 104 w 365"/>
                <a:gd name="T59" fmla="*/ 190 h 381"/>
                <a:gd name="T60" fmla="*/ 137 w 365"/>
                <a:gd name="T61" fmla="*/ 256 h 381"/>
                <a:gd name="T62" fmla="*/ 177 w 365"/>
                <a:gd name="T63" fmla="*/ 293 h 381"/>
                <a:gd name="T64" fmla="*/ 212 w 365"/>
                <a:gd name="T65" fmla="*/ 284 h 381"/>
                <a:gd name="T66" fmla="*/ 249 w 365"/>
                <a:gd name="T67" fmla="*/ 245 h 381"/>
                <a:gd name="T68" fmla="*/ 270 w 365"/>
                <a:gd name="T69" fmla="*/ 186 h 381"/>
                <a:gd name="T70" fmla="*/ 227 w 365"/>
                <a:gd name="T71" fmla="*/ 204 h 381"/>
                <a:gd name="T72" fmla="*/ 197 w 365"/>
                <a:gd name="T73" fmla="*/ 185 h 381"/>
                <a:gd name="T74" fmla="*/ 218 w 365"/>
                <a:gd name="T75" fmla="*/ 226 h 381"/>
                <a:gd name="T76" fmla="*/ 183 w 365"/>
                <a:gd name="T77" fmla="*/ 182 h 381"/>
                <a:gd name="T78" fmla="*/ 167 w 365"/>
                <a:gd name="T79" fmla="*/ 198 h 381"/>
                <a:gd name="T80" fmla="*/ 122 w 365"/>
                <a:gd name="T81" fmla="*/ 191 h 381"/>
                <a:gd name="T82" fmla="*/ 144 w 365"/>
                <a:gd name="T83" fmla="*/ 167 h 381"/>
                <a:gd name="T84" fmla="*/ 169 w 365"/>
                <a:gd name="T85" fmla="*/ 174 h 381"/>
                <a:gd name="T86" fmla="*/ 179 w 365"/>
                <a:gd name="T87" fmla="*/ 178 h 381"/>
                <a:gd name="T88" fmla="*/ 195 w 365"/>
                <a:gd name="T89" fmla="*/ 177 h 381"/>
                <a:gd name="T90" fmla="*/ 203 w 365"/>
                <a:gd name="T91" fmla="*/ 176 h 381"/>
                <a:gd name="T92" fmla="*/ 242 w 365"/>
                <a:gd name="T93" fmla="*/ 146 h 381"/>
                <a:gd name="T94" fmla="*/ 227 w 365"/>
                <a:gd name="T95" fmla="*/ 167 h 381"/>
                <a:gd name="T96" fmla="*/ 255 w 365"/>
                <a:gd name="T97" fmla="*/ 186 h 381"/>
                <a:gd name="T98" fmla="*/ 270 w 365"/>
                <a:gd name="T99" fmla="*/ 183 h 381"/>
                <a:gd name="T100" fmla="*/ 270 w 365"/>
                <a:gd name="T101" fmla="*/ 171 h 381"/>
                <a:gd name="T102" fmla="*/ 278 w 365"/>
                <a:gd name="T103" fmla="*/ 173 h 381"/>
                <a:gd name="T104" fmla="*/ 276 w 365"/>
                <a:gd name="T105" fmla="*/ 194 h 381"/>
                <a:gd name="T106" fmla="*/ 287 w 365"/>
                <a:gd name="T107" fmla="*/ 229 h 381"/>
                <a:gd name="T108" fmla="*/ 286 w 365"/>
                <a:gd name="T109" fmla="*/ 259 h 381"/>
                <a:gd name="T110" fmla="*/ 285 w 365"/>
                <a:gd name="T111" fmla="*/ 287 h 381"/>
                <a:gd name="T112" fmla="*/ 289 w 365"/>
                <a:gd name="T113" fmla="*/ 311 h 381"/>
                <a:gd name="T114" fmla="*/ 277 w 365"/>
                <a:gd name="T115" fmla="*/ 350 h 381"/>
                <a:gd name="T116" fmla="*/ 301 w 365"/>
                <a:gd name="T117" fmla="*/ 378 h 381"/>
                <a:gd name="T118" fmla="*/ 338 w 365"/>
                <a:gd name="T119" fmla="*/ 374 h 381"/>
                <a:gd name="T120" fmla="*/ 356 w 365"/>
                <a:gd name="T121" fmla="*/ 342 h 381"/>
                <a:gd name="T122" fmla="*/ 358 w 365"/>
                <a:gd name="T123" fmla="*/ 317 h 3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65" h="381">
                  <a:moveTo>
                    <a:pt x="365" y="293"/>
                  </a:moveTo>
                  <a:lnTo>
                    <a:pt x="365" y="287"/>
                  </a:lnTo>
                  <a:lnTo>
                    <a:pt x="362" y="280"/>
                  </a:lnTo>
                  <a:lnTo>
                    <a:pt x="360" y="274"/>
                  </a:lnTo>
                  <a:lnTo>
                    <a:pt x="357" y="269"/>
                  </a:lnTo>
                  <a:lnTo>
                    <a:pt x="360" y="263"/>
                  </a:lnTo>
                  <a:lnTo>
                    <a:pt x="362" y="258"/>
                  </a:lnTo>
                  <a:lnTo>
                    <a:pt x="364" y="252"/>
                  </a:lnTo>
                  <a:lnTo>
                    <a:pt x="364" y="245"/>
                  </a:lnTo>
                  <a:lnTo>
                    <a:pt x="362" y="237"/>
                  </a:lnTo>
                  <a:lnTo>
                    <a:pt x="360" y="228"/>
                  </a:lnTo>
                  <a:lnTo>
                    <a:pt x="356" y="222"/>
                  </a:lnTo>
                  <a:lnTo>
                    <a:pt x="350" y="215"/>
                  </a:lnTo>
                  <a:lnTo>
                    <a:pt x="352" y="210"/>
                  </a:lnTo>
                  <a:lnTo>
                    <a:pt x="355" y="205"/>
                  </a:lnTo>
                  <a:lnTo>
                    <a:pt x="356" y="199"/>
                  </a:lnTo>
                  <a:lnTo>
                    <a:pt x="356" y="194"/>
                  </a:lnTo>
                  <a:lnTo>
                    <a:pt x="355" y="181"/>
                  </a:lnTo>
                  <a:lnTo>
                    <a:pt x="349" y="171"/>
                  </a:lnTo>
                  <a:lnTo>
                    <a:pt x="342" y="163"/>
                  </a:lnTo>
                  <a:lnTo>
                    <a:pt x="332" y="157"/>
                  </a:lnTo>
                  <a:lnTo>
                    <a:pt x="334" y="152"/>
                  </a:lnTo>
                  <a:lnTo>
                    <a:pt x="335" y="148"/>
                  </a:lnTo>
                  <a:lnTo>
                    <a:pt x="337" y="143"/>
                  </a:lnTo>
                  <a:lnTo>
                    <a:pt x="337" y="139"/>
                  </a:lnTo>
                  <a:lnTo>
                    <a:pt x="335" y="127"/>
                  </a:lnTo>
                  <a:lnTo>
                    <a:pt x="331" y="117"/>
                  </a:lnTo>
                  <a:lnTo>
                    <a:pt x="324" y="109"/>
                  </a:lnTo>
                  <a:lnTo>
                    <a:pt x="315" y="103"/>
                  </a:lnTo>
                  <a:lnTo>
                    <a:pt x="315" y="100"/>
                  </a:lnTo>
                  <a:lnTo>
                    <a:pt x="316" y="98"/>
                  </a:lnTo>
                  <a:lnTo>
                    <a:pt x="316" y="97"/>
                  </a:lnTo>
                  <a:lnTo>
                    <a:pt x="316" y="95"/>
                  </a:lnTo>
                  <a:lnTo>
                    <a:pt x="315" y="86"/>
                  </a:lnTo>
                  <a:lnTo>
                    <a:pt x="312" y="77"/>
                  </a:lnTo>
                  <a:lnTo>
                    <a:pt x="307" y="70"/>
                  </a:lnTo>
                  <a:lnTo>
                    <a:pt x="301" y="63"/>
                  </a:lnTo>
                  <a:lnTo>
                    <a:pt x="294" y="50"/>
                  </a:lnTo>
                  <a:lnTo>
                    <a:pt x="285" y="39"/>
                  </a:lnTo>
                  <a:lnTo>
                    <a:pt x="273" y="27"/>
                  </a:lnTo>
                  <a:lnTo>
                    <a:pt x="259" y="18"/>
                  </a:lnTo>
                  <a:lnTo>
                    <a:pt x="243" y="11"/>
                  </a:lnTo>
                  <a:lnTo>
                    <a:pt x="225" y="5"/>
                  </a:lnTo>
                  <a:lnTo>
                    <a:pt x="206" y="2"/>
                  </a:lnTo>
                  <a:lnTo>
                    <a:pt x="186" y="0"/>
                  </a:lnTo>
                  <a:lnTo>
                    <a:pt x="167" y="2"/>
                  </a:lnTo>
                  <a:lnTo>
                    <a:pt x="150" y="5"/>
                  </a:lnTo>
                  <a:lnTo>
                    <a:pt x="133" y="9"/>
                  </a:lnTo>
                  <a:lnTo>
                    <a:pt x="118" y="16"/>
                  </a:lnTo>
                  <a:lnTo>
                    <a:pt x="104" y="24"/>
                  </a:lnTo>
                  <a:lnTo>
                    <a:pt x="93" y="34"/>
                  </a:lnTo>
                  <a:lnTo>
                    <a:pt x="83" y="45"/>
                  </a:lnTo>
                  <a:lnTo>
                    <a:pt x="76" y="57"/>
                  </a:lnTo>
                  <a:lnTo>
                    <a:pt x="65" y="62"/>
                  </a:lnTo>
                  <a:lnTo>
                    <a:pt x="57" y="71"/>
                  </a:lnTo>
                  <a:lnTo>
                    <a:pt x="51" y="82"/>
                  </a:lnTo>
                  <a:lnTo>
                    <a:pt x="49" y="95"/>
                  </a:lnTo>
                  <a:lnTo>
                    <a:pt x="49" y="97"/>
                  </a:lnTo>
                  <a:lnTo>
                    <a:pt x="49" y="98"/>
                  </a:lnTo>
                  <a:lnTo>
                    <a:pt x="49" y="100"/>
                  </a:lnTo>
                  <a:lnTo>
                    <a:pt x="49" y="103"/>
                  </a:lnTo>
                  <a:lnTo>
                    <a:pt x="40" y="109"/>
                  </a:lnTo>
                  <a:lnTo>
                    <a:pt x="34" y="117"/>
                  </a:lnTo>
                  <a:lnTo>
                    <a:pt x="29" y="127"/>
                  </a:lnTo>
                  <a:lnTo>
                    <a:pt x="28" y="139"/>
                  </a:lnTo>
                  <a:lnTo>
                    <a:pt x="28" y="143"/>
                  </a:lnTo>
                  <a:lnTo>
                    <a:pt x="29" y="148"/>
                  </a:lnTo>
                  <a:lnTo>
                    <a:pt x="30" y="152"/>
                  </a:lnTo>
                  <a:lnTo>
                    <a:pt x="32" y="157"/>
                  </a:lnTo>
                  <a:lnTo>
                    <a:pt x="22" y="163"/>
                  </a:lnTo>
                  <a:lnTo>
                    <a:pt x="16" y="171"/>
                  </a:lnTo>
                  <a:lnTo>
                    <a:pt x="10" y="181"/>
                  </a:lnTo>
                  <a:lnTo>
                    <a:pt x="9" y="194"/>
                  </a:lnTo>
                  <a:lnTo>
                    <a:pt x="9" y="199"/>
                  </a:lnTo>
                  <a:lnTo>
                    <a:pt x="11" y="205"/>
                  </a:lnTo>
                  <a:lnTo>
                    <a:pt x="12" y="210"/>
                  </a:lnTo>
                  <a:lnTo>
                    <a:pt x="16" y="215"/>
                  </a:lnTo>
                  <a:lnTo>
                    <a:pt x="10" y="222"/>
                  </a:lnTo>
                  <a:lnTo>
                    <a:pt x="5" y="228"/>
                  </a:lnTo>
                  <a:lnTo>
                    <a:pt x="2" y="237"/>
                  </a:lnTo>
                  <a:lnTo>
                    <a:pt x="1" y="245"/>
                  </a:lnTo>
                  <a:lnTo>
                    <a:pt x="1" y="252"/>
                  </a:lnTo>
                  <a:lnTo>
                    <a:pt x="3" y="258"/>
                  </a:lnTo>
                  <a:lnTo>
                    <a:pt x="4" y="263"/>
                  </a:lnTo>
                  <a:lnTo>
                    <a:pt x="8" y="269"/>
                  </a:lnTo>
                  <a:lnTo>
                    <a:pt x="4" y="274"/>
                  </a:lnTo>
                  <a:lnTo>
                    <a:pt x="2" y="280"/>
                  </a:lnTo>
                  <a:lnTo>
                    <a:pt x="1" y="287"/>
                  </a:lnTo>
                  <a:lnTo>
                    <a:pt x="0" y="293"/>
                  </a:lnTo>
                  <a:lnTo>
                    <a:pt x="1" y="301"/>
                  </a:lnTo>
                  <a:lnTo>
                    <a:pt x="3" y="309"/>
                  </a:lnTo>
                  <a:lnTo>
                    <a:pt x="8" y="317"/>
                  </a:lnTo>
                  <a:lnTo>
                    <a:pt x="13" y="323"/>
                  </a:lnTo>
                  <a:lnTo>
                    <a:pt x="11" y="327"/>
                  </a:lnTo>
                  <a:lnTo>
                    <a:pt x="10" y="332"/>
                  </a:lnTo>
                  <a:lnTo>
                    <a:pt x="9" y="337"/>
                  </a:lnTo>
                  <a:lnTo>
                    <a:pt x="9" y="342"/>
                  </a:lnTo>
                  <a:lnTo>
                    <a:pt x="10" y="350"/>
                  </a:lnTo>
                  <a:lnTo>
                    <a:pt x="12" y="356"/>
                  </a:lnTo>
                  <a:lnTo>
                    <a:pt x="16" y="363"/>
                  </a:lnTo>
                  <a:lnTo>
                    <a:pt x="20" y="370"/>
                  </a:lnTo>
                  <a:lnTo>
                    <a:pt x="27" y="374"/>
                  </a:lnTo>
                  <a:lnTo>
                    <a:pt x="34" y="378"/>
                  </a:lnTo>
                  <a:lnTo>
                    <a:pt x="40" y="380"/>
                  </a:lnTo>
                  <a:lnTo>
                    <a:pt x="48" y="381"/>
                  </a:lnTo>
                  <a:lnTo>
                    <a:pt x="56" y="380"/>
                  </a:lnTo>
                  <a:lnTo>
                    <a:pt x="64" y="378"/>
                  </a:lnTo>
                  <a:lnTo>
                    <a:pt x="71" y="374"/>
                  </a:lnTo>
                  <a:lnTo>
                    <a:pt x="77" y="370"/>
                  </a:lnTo>
                  <a:lnTo>
                    <a:pt x="82" y="363"/>
                  </a:lnTo>
                  <a:lnTo>
                    <a:pt x="85" y="356"/>
                  </a:lnTo>
                  <a:lnTo>
                    <a:pt x="87" y="350"/>
                  </a:lnTo>
                  <a:lnTo>
                    <a:pt x="89" y="342"/>
                  </a:lnTo>
                  <a:lnTo>
                    <a:pt x="87" y="333"/>
                  </a:lnTo>
                  <a:lnTo>
                    <a:pt x="85" y="325"/>
                  </a:lnTo>
                  <a:lnTo>
                    <a:pt x="81" y="318"/>
                  </a:lnTo>
                  <a:lnTo>
                    <a:pt x="75" y="311"/>
                  </a:lnTo>
                  <a:lnTo>
                    <a:pt x="77" y="307"/>
                  </a:lnTo>
                  <a:lnTo>
                    <a:pt x="78" y="302"/>
                  </a:lnTo>
                  <a:lnTo>
                    <a:pt x="80" y="298"/>
                  </a:lnTo>
                  <a:lnTo>
                    <a:pt x="80" y="293"/>
                  </a:lnTo>
                  <a:lnTo>
                    <a:pt x="80" y="287"/>
                  </a:lnTo>
                  <a:lnTo>
                    <a:pt x="78" y="281"/>
                  </a:lnTo>
                  <a:lnTo>
                    <a:pt x="76" y="275"/>
                  </a:lnTo>
                  <a:lnTo>
                    <a:pt x="73" y="271"/>
                  </a:lnTo>
                  <a:lnTo>
                    <a:pt x="76" y="265"/>
                  </a:lnTo>
                  <a:lnTo>
                    <a:pt x="80" y="259"/>
                  </a:lnTo>
                  <a:lnTo>
                    <a:pt x="81" y="252"/>
                  </a:lnTo>
                  <a:lnTo>
                    <a:pt x="82" y="245"/>
                  </a:lnTo>
                  <a:lnTo>
                    <a:pt x="81" y="240"/>
                  </a:lnTo>
                  <a:lnTo>
                    <a:pt x="80" y="234"/>
                  </a:lnTo>
                  <a:lnTo>
                    <a:pt x="77" y="229"/>
                  </a:lnTo>
                  <a:lnTo>
                    <a:pt x="75" y="224"/>
                  </a:lnTo>
                  <a:lnTo>
                    <a:pt x="81" y="217"/>
                  </a:lnTo>
                  <a:lnTo>
                    <a:pt x="85" y="210"/>
                  </a:lnTo>
                  <a:lnTo>
                    <a:pt x="87" y="203"/>
                  </a:lnTo>
                  <a:lnTo>
                    <a:pt x="89" y="194"/>
                  </a:lnTo>
                  <a:lnTo>
                    <a:pt x="89" y="189"/>
                  </a:lnTo>
                  <a:lnTo>
                    <a:pt x="87" y="183"/>
                  </a:lnTo>
                  <a:lnTo>
                    <a:pt x="86" y="179"/>
                  </a:lnTo>
                  <a:lnTo>
                    <a:pt x="84" y="174"/>
                  </a:lnTo>
                  <a:lnTo>
                    <a:pt x="91" y="171"/>
                  </a:lnTo>
                  <a:lnTo>
                    <a:pt x="96" y="167"/>
                  </a:lnTo>
                  <a:lnTo>
                    <a:pt x="101" y="162"/>
                  </a:lnTo>
                  <a:lnTo>
                    <a:pt x="104" y="155"/>
                  </a:lnTo>
                  <a:lnTo>
                    <a:pt x="103" y="160"/>
                  </a:lnTo>
                  <a:lnTo>
                    <a:pt x="103" y="164"/>
                  </a:lnTo>
                  <a:lnTo>
                    <a:pt x="103" y="170"/>
                  </a:lnTo>
                  <a:lnTo>
                    <a:pt x="103" y="174"/>
                  </a:lnTo>
                  <a:lnTo>
                    <a:pt x="104" y="190"/>
                  </a:lnTo>
                  <a:lnTo>
                    <a:pt x="108" y="206"/>
                  </a:lnTo>
                  <a:lnTo>
                    <a:pt x="112" y="220"/>
                  </a:lnTo>
                  <a:lnTo>
                    <a:pt x="119" y="234"/>
                  </a:lnTo>
                  <a:lnTo>
                    <a:pt x="127" y="246"/>
                  </a:lnTo>
                  <a:lnTo>
                    <a:pt x="137" y="256"/>
                  </a:lnTo>
                  <a:lnTo>
                    <a:pt x="146" y="265"/>
                  </a:lnTo>
                  <a:lnTo>
                    <a:pt x="157" y="271"/>
                  </a:lnTo>
                  <a:lnTo>
                    <a:pt x="173" y="288"/>
                  </a:lnTo>
                  <a:lnTo>
                    <a:pt x="174" y="290"/>
                  </a:lnTo>
                  <a:lnTo>
                    <a:pt x="177" y="293"/>
                  </a:lnTo>
                  <a:lnTo>
                    <a:pt x="183" y="297"/>
                  </a:lnTo>
                  <a:lnTo>
                    <a:pt x="192" y="297"/>
                  </a:lnTo>
                  <a:lnTo>
                    <a:pt x="201" y="293"/>
                  </a:lnTo>
                  <a:lnTo>
                    <a:pt x="208" y="289"/>
                  </a:lnTo>
                  <a:lnTo>
                    <a:pt x="212" y="284"/>
                  </a:lnTo>
                  <a:lnTo>
                    <a:pt x="213" y="283"/>
                  </a:lnTo>
                  <a:lnTo>
                    <a:pt x="224" y="268"/>
                  </a:lnTo>
                  <a:lnTo>
                    <a:pt x="233" y="262"/>
                  </a:lnTo>
                  <a:lnTo>
                    <a:pt x="242" y="254"/>
                  </a:lnTo>
                  <a:lnTo>
                    <a:pt x="249" y="245"/>
                  </a:lnTo>
                  <a:lnTo>
                    <a:pt x="256" y="235"/>
                  </a:lnTo>
                  <a:lnTo>
                    <a:pt x="261" y="224"/>
                  </a:lnTo>
                  <a:lnTo>
                    <a:pt x="266" y="212"/>
                  </a:lnTo>
                  <a:lnTo>
                    <a:pt x="268" y="199"/>
                  </a:lnTo>
                  <a:lnTo>
                    <a:pt x="270" y="186"/>
                  </a:lnTo>
                  <a:lnTo>
                    <a:pt x="255" y="185"/>
                  </a:lnTo>
                  <a:lnTo>
                    <a:pt x="251" y="191"/>
                  </a:lnTo>
                  <a:lnTo>
                    <a:pt x="246" y="197"/>
                  </a:lnTo>
                  <a:lnTo>
                    <a:pt x="237" y="201"/>
                  </a:lnTo>
                  <a:lnTo>
                    <a:pt x="227" y="204"/>
                  </a:lnTo>
                  <a:lnTo>
                    <a:pt x="216" y="203"/>
                  </a:lnTo>
                  <a:lnTo>
                    <a:pt x="208" y="198"/>
                  </a:lnTo>
                  <a:lnTo>
                    <a:pt x="202" y="192"/>
                  </a:lnTo>
                  <a:lnTo>
                    <a:pt x="199" y="186"/>
                  </a:lnTo>
                  <a:lnTo>
                    <a:pt x="197" y="185"/>
                  </a:lnTo>
                  <a:lnTo>
                    <a:pt x="196" y="183"/>
                  </a:lnTo>
                  <a:lnTo>
                    <a:pt x="195" y="183"/>
                  </a:lnTo>
                  <a:lnTo>
                    <a:pt x="194" y="182"/>
                  </a:lnTo>
                  <a:lnTo>
                    <a:pt x="195" y="226"/>
                  </a:lnTo>
                  <a:lnTo>
                    <a:pt x="218" y="226"/>
                  </a:lnTo>
                  <a:lnTo>
                    <a:pt x="186" y="236"/>
                  </a:lnTo>
                  <a:lnTo>
                    <a:pt x="167" y="226"/>
                  </a:lnTo>
                  <a:lnTo>
                    <a:pt x="190" y="226"/>
                  </a:lnTo>
                  <a:lnTo>
                    <a:pt x="187" y="182"/>
                  </a:lnTo>
                  <a:lnTo>
                    <a:pt x="183" y="182"/>
                  </a:lnTo>
                  <a:lnTo>
                    <a:pt x="179" y="183"/>
                  </a:lnTo>
                  <a:lnTo>
                    <a:pt x="177" y="186"/>
                  </a:lnTo>
                  <a:lnTo>
                    <a:pt x="175" y="187"/>
                  </a:lnTo>
                  <a:lnTo>
                    <a:pt x="173" y="194"/>
                  </a:lnTo>
                  <a:lnTo>
                    <a:pt x="167" y="198"/>
                  </a:lnTo>
                  <a:lnTo>
                    <a:pt x="158" y="203"/>
                  </a:lnTo>
                  <a:lnTo>
                    <a:pt x="148" y="204"/>
                  </a:lnTo>
                  <a:lnTo>
                    <a:pt x="138" y="203"/>
                  </a:lnTo>
                  <a:lnTo>
                    <a:pt x="129" y="198"/>
                  </a:lnTo>
                  <a:lnTo>
                    <a:pt x="122" y="191"/>
                  </a:lnTo>
                  <a:lnTo>
                    <a:pt x="120" y="185"/>
                  </a:lnTo>
                  <a:lnTo>
                    <a:pt x="122" y="178"/>
                  </a:lnTo>
                  <a:lnTo>
                    <a:pt x="127" y="172"/>
                  </a:lnTo>
                  <a:lnTo>
                    <a:pt x="135" y="169"/>
                  </a:lnTo>
                  <a:lnTo>
                    <a:pt x="144" y="167"/>
                  </a:lnTo>
                  <a:lnTo>
                    <a:pt x="123" y="160"/>
                  </a:lnTo>
                  <a:lnTo>
                    <a:pt x="127" y="153"/>
                  </a:lnTo>
                  <a:lnTo>
                    <a:pt x="174" y="168"/>
                  </a:lnTo>
                  <a:lnTo>
                    <a:pt x="168" y="173"/>
                  </a:lnTo>
                  <a:lnTo>
                    <a:pt x="169" y="174"/>
                  </a:lnTo>
                  <a:lnTo>
                    <a:pt x="172" y="177"/>
                  </a:lnTo>
                  <a:lnTo>
                    <a:pt x="173" y="178"/>
                  </a:lnTo>
                  <a:lnTo>
                    <a:pt x="174" y="180"/>
                  </a:lnTo>
                  <a:lnTo>
                    <a:pt x="176" y="179"/>
                  </a:lnTo>
                  <a:lnTo>
                    <a:pt x="179" y="178"/>
                  </a:lnTo>
                  <a:lnTo>
                    <a:pt x="183" y="177"/>
                  </a:lnTo>
                  <a:lnTo>
                    <a:pt x="187" y="176"/>
                  </a:lnTo>
                  <a:lnTo>
                    <a:pt x="185" y="124"/>
                  </a:lnTo>
                  <a:lnTo>
                    <a:pt x="193" y="177"/>
                  </a:lnTo>
                  <a:lnTo>
                    <a:pt x="195" y="177"/>
                  </a:lnTo>
                  <a:lnTo>
                    <a:pt x="197" y="178"/>
                  </a:lnTo>
                  <a:lnTo>
                    <a:pt x="199" y="178"/>
                  </a:lnTo>
                  <a:lnTo>
                    <a:pt x="201" y="179"/>
                  </a:lnTo>
                  <a:lnTo>
                    <a:pt x="202" y="178"/>
                  </a:lnTo>
                  <a:lnTo>
                    <a:pt x="203" y="176"/>
                  </a:lnTo>
                  <a:lnTo>
                    <a:pt x="204" y="174"/>
                  </a:lnTo>
                  <a:lnTo>
                    <a:pt x="205" y="173"/>
                  </a:lnTo>
                  <a:lnTo>
                    <a:pt x="204" y="172"/>
                  </a:lnTo>
                  <a:lnTo>
                    <a:pt x="232" y="142"/>
                  </a:lnTo>
                  <a:lnTo>
                    <a:pt x="242" y="146"/>
                  </a:lnTo>
                  <a:lnTo>
                    <a:pt x="219" y="168"/>
                  </a:lnTo>
                  <a:lnTo>
                    <a:pt x="221" y="167"/>
                  </a:lnTo>
                  <a:lnTo>
                    <a:pt x="223" y="167"/>
                  </a:lnTo>
                  <a:lnTo>
                    <a:pt x="224" y="167"/>
                  </a:lnTo>
                  <a:lnTo>
                    <a:pt x="227" y="167"/>
                  </a:lnTo>
                  <a:lnTo>
                    <a:pt x="238" y="168"/>
                  </a:lnTo>
                  <a:lnTo>
                    <a:pt x="247" y="172"/>
                  </a:lnTo>
                  <a:lnTo>
                    <a:pt x="252" y="178"/>
                  </a:lnTo>
                  <a:lnTo>
                    <a:pt x="255" y="185"/>
                  </a:lnTo>
                  <a:lnTo>
                    <a:pt x="255" y="186"/>
                  </a:lnTo>
                  <a:lnTo>
                    <a:pt x="255" y="186"/>
                  </a:lnTo>
                  <a:lnTo>
                    <a:pt x="255" y="186"/>
                  </a:lnTo>
                  <a:lnTo>
                    <a:pt x="255" y="186"/>
                  </a:lnTo>
                  <a:lnTo>
                    <a:pt x="270" y="186"/>
                  </a:lnTo>
                  <a:lnTo>
                    <a:pt x="270" y="183"/>
                  </a:lnTo>
                  <a:lnTo>
                    <a:pt x="270" y="180"/>
                  </a:lnTo>
                  <a:lnTo>
                    <a:pt x="270" y="177"/>
                  </a:lnTo>
                  <a:lnTo>
                    <a:pt x="270" y="174"/>
                  </a:lnTo>
                  <a:lnTo>
                    <a:pt x="270" y="173"/>
                  </a:lnTo>
                  <a:lnTo>
                    <a:pt x="270" y="171"/>
                  </a:lnTo>
                  <a:lnTo>
                    <a:pt x="270" y="170"/>
                  </a:lnTo>
                  <a:lnTo>
                    <a:pt x="270" y="169"/>
                  </a:lnTo>
                  <a:lnTo>
                    <a:pt x="273" y="170"/>
                  </a:lnTo>
                  <a:lnTo>
                    <a:pt x="276" y="172"/>
                  </a:lnTo>
                  <a:lnTo>
                    <a:pt x="278" y="173"/>
                  </a:lnTo>
                  <a:lnTo>
                    <a:pt x="280" y="174"/>
                  </a:lnTo>
                  <a:lnTo>
                    <a:pt x="279" y="179"/>
                  </a:lnTo>
                  <a:lnTo>
                    <a:pt x="277" y="183"/>
                  </a:lnTo>
                  <a:lnTo>
                    <a:pt x="276" y="189"/>
                  </a:lnTo>
                  <a:lnTo>
                    <a:pt x="276" y="194"/>
                  </a:lnTo>
                  <a:lnTo>
                    <a:pt x="277" y="203"/>
                  </a:lnTo>
                  <a:lnTo>
                    <a:pt x="279" y="210"/>
                  </a:lnTo>
                  <a:lnTo>
                    <a:pt x="284" y="217"/>
                  </a:lnTo>
                  <a:lnTo>
                    <a:pt x="289" y="224"/>
                  </a:lnTo>
                  <a:lnTo>
                    <a:pt x="287" y="229"/>
                  </a:lnTo>
                  <a:lnTo>
                    <a:pt x="285" y="234"/>
                  </a:lnTo>
                  <a:lnTo>
                    <a:pt x="284" y="240"/>
                  </a:lnTo>
                  <a:lnTo>
                    <a:pt x="284" y="245"/>
                  </a:lnTo>
                  <a:lnTo>
                    <a:pt x="285" y="252"/>
                  </a:lnTo>
                  <a:lnTo>
                    <a:pt x="286" y="259"/>
                  </a:lnTo>
                  <a:lnTo>
                    <a:pt x="288" y="265"/>
                  </a:lnTo>
                  <a:lnTo>
                    <a:pt x="292" y="271"/>
                  </a:lnTo>
                  <a:lnTo>
                    <a:pt x="288" y="275"/>
                  </a:lnTo>
                  <a:lnTo>
                    <a:pt x="287" y="281"/>
                  </a:lnTo>
                  <a:lnTo>
                    <a:pt x="285" y="287"/>
                  </a:lnTo>
                  <a:lnTo>
                    <a:pt x="285" y="293"/>
                  </a:lnTo>
                  <a:lnTo>
                    <a:pt x="285" y="298"/>
                  </a:lnTo>
                  <a:lnTo>
                    <a:pt x="286" y="302"/>
                  </a:lnTo>
                  <a:lnTo>
                    <a:pt x="287" y="307"/>
                  </a:lnTo>
                  <a:lnTo>
                    <a:pt x="289" y="311"/>
                  </a:lnTo>
                  <a:lnTo>
                    <a:pt x="284" y="318"/>
                  </a:lnTo>
                  <a:lnTo>
                    <a:pt x="279" y="325"/>
                  </a:lnTo>
                  <a:lnTo>
                    <a:pt x="277" y="333"/>
                  </a:lnTo>
                  <a:lnTo>
                    <a:pt x="276" y="342"/>
                  </a:lnTo>
                  <a:lnTo>
                    <a:pt x="277" y="350"/>
                  </a:lnTo>
                  <a:lnTo>
                    <a:pt x="279" y="356"/>
                  </a:lnTo>
                  <a:lnTo>
                    <a:pt x="283" y="363"/>
                  </a:lnTo>
                  <a:lnTo>
                    <a:pt x="288" y="370"/>
                  </a:lnTo>
                  <a:lnTo>
                    <a:pt x="294" y="374"/>
                  </a:lnTo>
                  <a:lnTo>
                    <a:pt x="301" y="378"/>
                  </a:lnTo>
                  <a:lnTo>
                    <a:pt x="309" y="380"/>
                  </a:lnTo>
                  <a:lnTo>
                    <a:pt x="316" y="381"/>
                  </a:lnTo>
                  <a:lnTo>
                    <a:pt x="324" y="380"/>
                  </a:lnTo>
                  <a:lnTo>
                    <a:pt x="331" y="378"/>
                  </a:lnTo>
                  <a:lnTo>
                    <a:pt x="338" y="374"/>
                  </a:lnTo>
                  <a:lnTo>
                    <a:pt x="344" y="370"/>
                  </a:lnTo>
                  <a:lnTo>
                    <a:pt x="349" y="363"/>
                  </a:lnTo>
                  <a:lnTo>
                    <a:pt x="352" y="356"/>
                  </a:lnTo>
                  <a:lnTo>
                    <a:pt x="355" y="350"/>
                  </a:lnTo>
                  <a:lnTo>
                    <a:pt x="356" y="342"/>
                  </a:lnTo>
                  <a:lnTo>
                    <a:pt x="356" y="337"/>
                  </a:lnTo>
                  <a:lnTo>
                    <a:pt x="355" y="332"/>
                  </a:lnTo>
                  <a:lnTo>
                    <a:pt x="353" y="327"/>
                  </a:lnTo>
                  <a:lnTo>
                    <a:pt x="352" y="323"/>
                  </a:lnTo>
                  <a:lnTo>
                    <a:pt x="358" y="317"/>
                  </a:lnTo>
                  <a:lnTo>
                    <a:pt x="361" y="309"/>
                  </a:lnTo>
                  <a:lnTo>
                    <a:pt x="364" y="301"/>
                  </a:lnTo>
                  <a:lnTo>
                    <a:pt x="365" y="293"/>
                  </a:lnTo>
                  <a:close/>
                </a:path>
              </a:pathLst>
            </a:custGeom>
            <a:solidFill>
              <a:schemeClr val="bg1"/>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7" name="Freeform 32"/>
            <p:cNvSpPr>
              <a:spLocks/>
            </p:cNvSpPr>
            <p:nvPr/>
          </p:nvSpPr>
          <p:spPr bwMode="auto">
            <a:xfrm>
              <a:off x="3674" y="2714"/>
              <a:ext cx="297" cy="206"/>
            </a:xfrm>
            <a:custGeom>
              <a:avLst/>
              <a:gdLst>
                <a:gd name="T0" fmla="*/ 293 w 297"/>
                <a:gd name="T1" fmla="*/ 18 h 206"/>
                <a:gd name="T2" fmla="*/ 269 w 297"/>
                <a:gd name="T3" fmla="*/ 1 h 206"/>
                <a:gd name="T4" fmla="*/ 234 w 297"/>
                <a:gd name="T5" fmla="*/ 1 h 206"/>
                <a:gd name="T6" fmla="*/ 209 w 297"/>
                <a:gd name="T7" fmla="*/ 6 h 206"/>
                <a:gd name="T8" fmla="*/ 78 w 297"/>
                <a:gd name="T9" fmla="*/ 8 h 206"/>
                <a:gd name="T10" fmla="*/ 69 w 297"/>
                <a:gd name="T11" fmla="*/ 70 h 206"/>
                <a:gd name="T12" fmla="*/ 54 w 297"/>
                <a:gd name="T13" fmla="*/ 81 h 206"/>
                <a:gd name="T14" fmla="*/ 32 w 297"/>
                <a:gd name="T15" fmla="*/ 100 h 206"/>
                <a:gd name="T16" fmla="*/ 9 w 297"/>
                <a:gd name="T17" fmla="*/ 122 h 206"/>
                <a:gd name="T18" fmla="*/ 2 w 297"/>
                <a:gd name="T19" fmla="*/ 132 h 206"/>
                <a:gd name="T20" fmla="*/ 0 w 297"/>
                <a:gd name="T21" fmla="*/ 133 h 206"/>
                <a:gd name="T22" fmla="*/ 7 w 297"/>
                <a:gd name="T23" fmla="*/ 134 h 206"/>
                <a:gd name="T24" fmla="*/ 21 w 297"/>
                <a:gd name="T25" fmla="*/ 137 h 206"/>
                <a:gd name="T26" fmla="*/ 33 w 297"/>
                <a:gd name="T27" fmla="*/ 145 h 206"/>
                <a:gd name="T28" fmla="*/ 43 w 297"/>
                <a:gd name="T29" fmla="*/ 157 h 206"/>
                <a:gd name="T30" fmla="*/ 51 w 297"/>
                <a:gd name="T31" fmla="*/ 178 h 206"/>
                <a:gd name="T32" fmla="*/ 57 w 297"/>
                <a:gd name="T33" fmla="*/ 197 h 206"/>
                <a:gd name="T34" fmla="*/ 66 w 297"/>
                <a:gd name="T35" fmla="*/ 205 h 206"/>
                <a:gd name="T36" fmla="*/ 80 w 297"/>
                <a:gd name="T37" fmla="*/ 201 h 206"/>
                <a:gd name="T38" fmla="*/ 99 w 297"/>
                <a:gd name="T39" fmla="*/ 197 h 206"/>
                <a:gd name="T40" fmla="*/ 119 w 297"/>
                <a:gd name="T41" fmla="*/ 191 h 206"/>
                <a:gd name="T42" fmla="*/ 149 w 297"/>
                <a:gd name="T43" fmla="*/ 132 h 206"/>
                <a:gd name="T44" fmla="*/ 126 w 297"/>
                <a:gd name="T45" fmla="*/ 135 h 206"/>
                <a:gd name="T46" fmla="*/ 121 w 297"/>
                <a:gd name="T47" fmla="*/ 132 h 206"/>
                <a:gd name="T48" fmla="*/ 132 w 297"/>
                <a:gd name="T49" fmla="*/ 125 h 206"/>
                <a:gd name="T50" fmla="*/ 143 w 297"/>
                <a:gd name="T51" fmla="*/ 127 h 206"/>
                <a:gd name="T52" fmla="*/ 167 w 297"/>
                <a:gd name="T53" fmla="*/ 113 h 206"/>
                <a:gd name="T54" fmla="*/ 173 w 297"/>
                <a:gd name="T55" fmla="*/ 97 h 206"/>
                <a:gd name="T56" fmla="*/ 183 w 297"/>
                <a:gd name="T57" fmla="*/ 89 h 206"/>
                <a:gd name="T58" fmla="*/ 180 w 297"/>
                <a:gd name="T59" fmla="*/ 101 h 206"/>
                <a:gd name="T60" fmla="*/ 156 w 297"/>
                <a:gd name="T61" fmla="*/ 127 h 206"/>
                <a:gd name="T62" fmla="*/ 153 w 297"/>
                <a:gd name="T63" fmla="*/ 129 h 206"/>
                <a:gd name="T64" fmla="*/ 149 w 297"/>
                <a:gd name="T65" fmla="*/ 132 h 206"/>
                <a:gd name="T66" fmla="*/ 135 w 297"/>
                <a:gd name="T67" fmla="*/ 186 h 206"/>
                <a:gd name="T68" fmla="*/ 145 w 297"/>
                <a:gd name="T69" fmla="*/ 181 h 206"/>
                <a:gd name="T70" fmla="*/ 156 w 297"/>
                <a:gd name="T71" fmla="*/ 175 h 206"/>
                <a:gd name="T72" fmla="*/ 167 w 297"/>
                <a:gd name="T73" fmla="*/ 171 h 206"/>
                <a:gd name="T74" fmla="*/ 172 w 297"/>
                <a:gd name="T75" fmla="*/ 166 h 206"/>
                <a:gd name="T76" fmla="*/ 176 w 297"/>
                <a:gd name="T77" fmla="*/ 165 h 206"/>
                <a:gd name="T78" fmla="*/ 176 w 297"/>
                <a:gd name="T79" fmla="*/ 183 h 206"/>
                <a:gd name="T80" fmla="*/ 183 w 297"/>
                <a:gd name="T81" fmla="*/ 180 h 206"/>
                <a:gd name="T82" fmla="*/ 200 w 297"/>
                <a:gd name="T83" fmla="*/ 171 h 206"/>
                <a:gd name="T84" fmla="*/ 220 w 297"/>
                <a:gd name="T85" fmla="*/ 160 h 206"/>
                <a:gd name="T86" fmla="*/ 235 w 297"/>
                <a:gd name="T87" fmla="*/ 150 h 206"/>
                <a:gd name="T88" fmla="*/ 250 w 297"/>
                <a:gd name="T89" fmla="*/ 135 h 206"/>
                <a:gd name="T90" fmla="*/ 255 w 297"/>
                <a:gd name="T91" fmla="*/ 128 h 206"/>
                <a:gd name="T92" fmla="*/ 255 w 297"/>
                <a:gd name="T93" fmla="*/ 110 h 206"/>
                <a:gd name="T94" fmla="*/ 266 w 297"/>
                <a:gd name="T95" fmla="*/ 102 h 206"/>
                <a:gd name="T96" fmla="*/ 282 w 297"/>
                <a:gd name="T97" fmla="*/ 83 h 206"/>
                <a:gd name="T98" fmla="*/ 295 w 297"/>
                <a:gd name="T99" fmla="*/ 54 h 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97" h="206">
                  <a:moveTo>
                    <a:pt x="297" y="35"/>
                  </a:moveTo>
                  <a:lnTo>
                    <a:pt x="293" y="18"/>
                  </a:lnTo>
                  <a:lnTo>
                    <a:pt x="283" y="7"/>
                  </a:lnTo>
                  <a:lnTo>
                    <a:pt x="269" y="1"/>
                  </a:lnTo>
                  <a:lnTo>
                    <a:pt x="252" y="0"/>
                  </a:lnTo>
                  <a:lnTo>
                    <a:pt x="234" y="1"/>
                  </a:lnTo>
                  <a:lnTo>
                    <a:pt x="219" y="4"/>
                  </a:lnTo>
                  <a:lnTo>
                    <a:pt x="209" y="6"/>
                  </a:lnTo>
                  <a:lnTo>
                    <a:pt x="205" y="7"/>
                  </a:lnTo>
                  <a:lnTo>
                    <a:pt x="78" y="8"/>
                  </a:lnTo>
                  <a:lnTo>
                    <a:pt x="71" y="68"/>
                  </a:lnTo>
                  <a:lnTo>
                    <a:pt x="69" y="70"/>
                  </a:lnTo>
                  <a:lnTo>
                    <a:pt x="63" y="74"/>
                  </a:lnTo>
                  <a:lnTo>
                    <a:pt x="54" y="81"/>
                  </a:lnTo>
                  <a:lnTo>
                    <a:pt x="43" y="90"/>
                  </a:lnTo>
                  <a:lnTo>
                    <a:pt x="32" y="100"/>
                  </a:lnTo>
                  <a:lnTo>
                    <a:pt x="19" y="111"/>
                  </a:lnTo>
                  <a:lnTo>
                    <a:pt x="9" y="122"/>
                  </a:lnTo>
                  <a:lnTo>
                    <a:pt x="2" y="130"/>
                  </a:lnTo>
                  <a:lnTo>
                    <a:pt x="2" y="132"/>
                  </a:lnTo>
                  <a:lnTo>
                    <a:pt x="2" y="132"/>
                  </a:lnTo>
                  <a:lnTo>
                    <a:pt x="0" y="133"/>
                  </a:lnTo>
                  <a:lnTo>
                    <a:pt x="0" y="134"/>
                  </a:lnTo>
                  <a:lnTo>
                    <a:pt x="7" y="134"/>
                  </a:lnTo>
                  <a:lnTo>
                    <a:pt x="14" y="135"/>
                  </a:lnTo>
                  <a:lnTo>
                    <a:pt x="21" y="137"/>
                  </a:lnTo>
                  <a:lnTo>
                    <a:pt x="27" y="141"/>
                  </a:lnTo>
                  <a:lnTo>
                    <a:pt x="33" y="145"/>
                  </a:lnTo>
                  <a:lnTo>
                    <a:pt x="39" y="151"/>
                  </a:lnTo>
                  <a:lnTo>
                    <a:pt x="43" y="157"/>
                  </a:lnTo>
                  <a:lnTo>
                    <a:pt x="48" y="166"/>
                  </a:lnTo>
                  <a:lnTo>
                    <a:pt x="51" y="178"/>
                  </a:lnTo>
                  <a:lnTo>
                    <a:pt x="54" y="188"/>
                  </a:lnTo>
                  <a:lnTo>
                    <a:pt x="57" y="197"/>
                  </a:lnTo>
                  <a:lnTo>
                    <a:pt x="59" y="206"/>
                  </a:lnTo>
                  <a:lnTo>
                    <a:pt x="66" y="205"/>
                  </a:lnTo>
                  <a:lnTo>
                    <a:pt x="72" y="203"/>
                  </a:lnTo>
                  <a:lnTo>
                    <a:pt x="80" y="201"/>
                  </a:lnTo>
                  <a:lnTo>
                    <a:pt x="89" y="200"/>
                  </a:lnTo>
                  <a:lnTo>
                    <a:pt x="99" y="197"/>
                  </a:lnTo>
                  <a:lnTo>
                    <a:pt x="109" y="194"/>
                  </a:lnTo>
                  <a:lnTo>
                    <a:pt x="119" y="191"/>
                  </a:lnTo>
                  <a:lnTo>
                    <a:pt x="129" y="188"/>
                  </a:lnTo>
                  <a:lnTo>
                    <a:pt x="149" y="132"/>
                  </a:lnTo>
                  <a:lnTo>
                    <a:pt x="135" y="136"/>
                  </a:lnTo>
                  <a:lnTo>
                    <a:pt x="126" y="135"/>
                  </a:lnTo>
                  <a:lnTo>
                    <a:pt x="122" y="133"/>
                  </a:lnTo>
                  <a:lnTo>
                    <a:pt x="121" y="132"/>
                  </a:lnTo>
                  <a:lnTo>
                    <a:pt x="131" y="124"/>
                  </a:lnTo>
                  <a:lnTo>
                    <a:pt x="132" y="125"/>
                  </a:lnTo>
                  <a:lnTo>
                    <a:pt x="136" y="127"/>
                  </a:lnTo>
                  <a:lnTo>
                    <a:pt x="143" y="127"/>
                  </a:lnTo>
                  <a:lnTo>
                    <a:pt x="155" y="122"/>
                  </a:lnTo>
                  <a:lnTo>
                    <a:pt x="167" y="113"/>
                  </a:lnTo>
                  <a:lnTo>
                    <a:pt x="171" y="104"/>
                  </a:lnTo>
                  <a:lnTo>
                    <a:pt x="173" y="97"/>
                  </a:lnTo>
                  <a:lnTo>
                    <a:pt x="173" y="95"/>
                  </a:lnTo>
                  <a:lnTo>
                    <a:pt x="183" y="89"/>
                  </a:lnTo>
                  <a:lnTo>
                    <a:pt x="183" y="92"/>
                  </a:lnTo>
                  <a:lnTo>
                    <a:pt x="180" y="101"/>
                  </a:lnTo>
                  <a:lnTo>
                    <a:pt x="172" y="114"/>
                  </a:lnTo>
                  <a:lnTo>
                    <a:pt x="156" y="127"/>
                  </a:lnTo>
                  <a:lnTo>
                    <a:pt x="154" y="128"/>
                  </a:lnTo>
                  <a:lnTo>
                    <a:pt x="153" y="129"/>
                  </a:lnTo>
                  <a:lnTo>
                    <a:pt x="151" y="130"/>
                  </a:lnTo>
                  <a:lnTo>
                    <a:pt x="149" y="132"/>
                  </a:lnTo>
                  <a:lnTo>
                    <a:pt x="129" y="188"/>
                  </a:lnTo>
                  <a:lnTo>
                    <a:pt x="135" y="186"/>
                  </a:lnTo>
                  <a:lnTo>
                    <a:pt x="140" y="183"/>
                  </a:lnTo>
                  <a:lnTo>
                    <a:pt x="145" y="181"/>
                  </a:lnTo>
                  <a:lnTo>
                    <a:pt x="151" y="179"/>
                  </a:lnTo>
                  <a:lnTo>
                    <a:pt x="156" y="175"/>
                  </a:lnTo>
                  <a:lnTo>
                    <a:pt x="161" y="173"/>
                  </a:lnTo>
                  <a:lnTo>
                    <a:pt x="167" y="171"/>
                  </a:lnTo>
                  <a:lnTo>
                    <a:pt x="171" y="168"/>
                  </a:lnTo>
                  <a:lnTo>
                    <a:pt x="172" y="166"/>
                  </a:lnTo>
                  <a:lnTo>
                    <a:pt x="174" y="165"/>
                  </a:lnTo>
                  <a:lnTo>
                    <a:pt x="176" y="165"/>
                  </a:lnTo>
                  <a:lnTo>
                    <a:pt x="177" y="164"/>
                  </a:lnTo>
                  <a:lnTo>
                    <a:pt x="176" y="183"/>
                  </a:lnTo>
                  <a:lnTo>
                    <a:pt x="178" y="182"/>
                  </a:lnTo>
                  <a:lnTo>
                    <a:pt x="183" y="180"/>
                  </a:lnTo>
                  <a:lnTo>
                    <a:pt x="191" y="175"/>
                  </a:lnTo>
                  <a:lnTo>
                    <a:pt x="200" y="171"/>
                  </a:lnTo>
                  <a:lnTo>
                    <a:pt x="210" y="165"/>
                  </a:lnTo>
                  <a:lnTo>
                    <a:pt x="220" y="160"/>
                  </a:lnTo>
                  <a:lnTo>
                    <a:pt x="229" y="154"/>
                  </a:lnTo>
                  <a:lnTo>
                    <a:pt x="235" y="150"/>
                  </a:lnTo>
                  <a:lnTo>
                    <a:pt x="243" y="142"/>
                  </a:lnTo>
                  <a:lnTo>
                    <a:pt x="250" y="135"/>
                  </a:lnTo>
                  <a:lnTo>
                    <a:pt x="254" y="130"/>
                  </a:lnTo>
                  <a:lnTo>
                    <a:pt x="255" y="128"/>
                  </a:lnTo>
                  <a:lnTo>
                    <a:pt x="253" y="111"/>
                  </a:lnTo>
                  <a:lnTo>
                    <a:pt x="255" y="110"/>
                  </a:lnTo>
                  <a:lnTo>
                    <a:pt x="260" y="107"/>
                  </a:lnTo>
                  <a:lnTo>
                    <a:pt x="266" y="102"/>
                  </a:lnTo>
                  <a:lnTo>
                    <a:pt x="274" y="95"/>
                  </a:lnTo>
                  <a:lnTo>
                    <a:pt x="282" y="83"/>
                  </a:lnTo>
                  <a:lnTo>
                    <a:pt x="289" y="71"/>
                  </a:lnTo>
                  <a:lnTo>
                    <a:pt x="295" y="54"/>
                  </a:lnTo>
                  <a:lnTo>
                    <a:pt x="297" y="35"/>
                  </a:lnTo>
                  <a:close/>
                </a:path>
              </a:pathLst>
            </a:custGeom>
            <a:solidFill>
              <a:schemeClr val="bg1"/>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17" name="TextBox 16"/>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128197" y="5990101"/>
            <a:ext cx="2820022" cy="707886"/>
          </a:xfrm>
          <a:prstGeom prst="rect">
            <a:avLst/>
          </a:prstGeom>
          <a:noFill/>
        </p:spPr>
        <p:txBody>
          <a:bodyPr wrap="square" rtlCol="0">
            <a:spAutoFit/>
          </a:bodyPr>
          <a:lstStyle/>
          <a:p>
            <a:r>
              <a:rPr lang="en-US" sz="4000" dirty="0" smtClean="0">
                <a:latin typeface="vtks distress" panose="02000000000000000000" pitchFamily="2" charset="0"/>
              </a:rPr>
              <a:t>6</a:t>
            </a:r>
            <a:r>
              <a:rPr lang="en-US" sz="4000" dirty="0" smtClean="0">
                <a:latin typeface="+mj-lt"/>
              </a:rPr>
              <a:t>.</a:t>
            </a:r>
            <a:r>
              <a:rPr lang="en-US" sz="4000" dirty="0" smtClean="0">
                <a:latin typeface="vtks distress" panose="02000000000000000000" pitchFamily="2" charset="0"/>
              </a:rPr>
              <a:t>1</a:t>
            </a:r>
            <a:r>
              <a:rPr lang="en-US" sz="4000" dirty="0" smtClean="0">
                <a:latin typeface="+mj-lt"/>
              </a:rPr>
              <a:t>-</a:t>
            </a:r>
            <a:r>
              <a:rPr lang="en-US" sz="4000" dirty="0" smtClean="0">
                <a:latin typeface="vtks distress" panose="02000000000000000000" pitchFamily="2" charset="0"/>
              </a:rPr>
              <a:t>11</a:t>
            </a:r>
            <a:endParaRPr lang="en-US" sz="4000" dirty="0">
              <a:latin typeface="vtks distress" panose="02000000000000000000" pitchFamily="2" charset="0"/>
            </a:endParaRPr>
          </a:p>
        </p:txBody>
      </p:sp>
      <p:sp>
        <p:nvSpPr>
          <p:cNvPr id="58" name="TextBox 57"/>
          <p:cNvSpPr txBox="1"/>
          <p:nvPr/>
        </p:nvSpPr>
        <p:spPr>
          <a:xfrm>
            <a:off x="339768" y="533400"/>
            <a:ext cx="8258133" cy="1708160"/>
          </a:xfrm>
          <a:prstGeom prst="rect">
            <a:avLst/>
          </a:prstGeom>
          <a:noFill/>
        </p:spPr>
        <p:txBody>
          <a:bodyPr wrap="square" rtlCol="0">
            <a:spAutoFit/>
          </a:bodyPr>
          <a:lstStyle/>
          <a:p>
            <a:r>
              <a:rPr lang="en-US" sz="3500" dirty="0"/>
              <a:t>4. There are </a:t>
            </a:r>
            <a:r>
              <a:rPr lang="en-US" sz="3500" dirty="0" smtClean="0"/>
              <a:t>some</a:t>
            </a:r>
          </a:p>
          <a:p>
            <a:r>
              <a:rPr lang="en-US" sz="3500" dirty="0" smtClean="0"/>
              <a:t>things </a:t>
            </a:r>
            <a:r>
              <a:rPr lang="en-US" sz="3500" dirty="0"/>
              <a:t>even a </a:t>
            </a:r>
            <a:r>
              <a:rPr lang="en-US" sz="3500" dirty="0" smtClean="0"/>
              <a:t>rat</a:t>
            </a:r>
          </a:p>
          <a:p>
            <a:r>
              <a:rPr lang="en-US" sz="3500" dirty="0" smtClean="0"/>
              <a:t>won't </a:t>
            </a:r>
            <a:r>
              <a:rPr lang="en-US" sz="3500" dirty="0"/>
              <a:t>do.</a:t>
            </a:r>
          </a:p>
        </p:txBody>
      </p:sp>
    </p:spTree>
    <p:extLst>
      <p:ext uri="{BB962C8B-B14F-4D97-AF65-F5344CB8AC3E}">
        <p14:creationId xmlns:p14="http://schemas.microsoft.com/office/powerpoint/2010/main" val="438906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58"/>
                                        </p:tgtEl>
                                      </p:cBhvr>
                                    </p:animEffect>
                                    <p:set>
                                      <p:cBhvr>
                                        <p:cTn id="7" dur="1" fill="hold">
                                          <p:stCondLst>
                                            <p:cond delay="499"/>
                                          </p:stCondLst>
                                        </p:cTn>
                                        <p:tgtEl>
                                          <p:spTgt spid="58"/>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28"/>
                                        </p:tgtEl>
                                      </p:cBhvr>
                                    </p:animEffect>
                                    <p:set>
                                      <p:cBhvr>
                                        <p:cTn id="10" dur="1" fill="hold">
                                          <p:stCondLst>
                                            <p:cond delay="499"/>
                                          </p:stCondLst>
                                        </p:cTn>
                                        <p:tgtEl>
                                          <p:spTgt spid="2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17" name="TextBox 16"/>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128197" y="5990101"/>
            <a:ext cx="2820022" cy="707886"/>
          </a:xfrm>
          <a:prstGeom prst="rect">
            <a:avLst/>
          </a:prstGeom>
          <a:noFill/>
        </p:spPr>
        <p:txBody>
          <a:bodyPr wrap="square" rtlCol="0">
            <a:spAutoFit/>
          </a:bodyPr>
          <a:lstStyle/>
          <a:p>
            <a:r>
              <a:rPr lang="en-US" sz="4000" dirty="0" smtClean="0">
                <a:latin typeface="vtks distress" panose="02000000000000000000" pitchFamily="2" charset="0"/>
              </a:rPr>
              <a:t>6</a:t>
            </a:r>
            <a:r>
              <a:rPr lang="en-US" sz="4000" dirty="0" smtClean="0">
                <a:latin typeface="+mj-lt"/>
              </a:rPr>
              <a:t>.</a:t>
            </a:r>
            <a:r>
              <a:rPr lang="en-US" sz="4000" dirty="0" smtClean="0">
                <a:latin typeface="vtks distress" panose="02000000000000000000" pitchFamily="2" charset="0"/>
              </a:rPr>
              <a:t>1</a:t>
            </a:r>
            <a:r>
              <a:rPr lang="en-US" sz="4000" dirty="0" smtClean="0">
                <a:latin typeface="+mj-lt"/>
              </a:rPr>
              <a:t>-</a:t>
            </a:r>
            <a:r>
              <a:rPr lang="en-US" sz="4000" dirty="0" smtClean="0">
                <a:latin typeface="vtks distress" panose="02000000000000000000" pitchFamily="2" charset="0"/>
              </a:rPr>
              <a:t>11</a:t>
            </a:r>
            <a:endParaRPr lang="en-US" sz="4000" dirty="0">
              <a:latin typeface="vtks distress" panose="02000000000000000000" pitchFamily="2" charset="0"/>
            </a:endParaRPr>
          </a:p>
        </p:txBody>
      </p:sp>
      <p:sp>
        <p:nvSpPr>
          <p:cNvPr id="2" name="TextBox 1"/>
          <p:cNvSpPr txBox="1"/>
          <p:nvPr/>
        </p:nvSpPr>
        <p:spPr>
          <a:xfrm>
            <a:off x="494452" y="513687"/>
            <a:ext cx="8258133" cy="1200329"/>
          </a:xfrm>
          <a:prstGeom prst="rect">
            <a:avLst/>
          </a:prstGeom>
          <a:noFill/>
        </p:spPr>
        <p:txBody>
          <a:bodyPr wrap="square" rtlCol="0">
            <a:spAutoFit/>
          </a:bodyPr>
          <a:lstStyle/>
          <a:p>
            <a:r>
              <a:rPr lang="en-US" sz="3600" dirty="0">
                <a:solidFill>
                  <a:schemeClr val="accent2">
                    <a:lumMod val="50000"/>
                  </a:schemeClr>
                </a:solidFill>
              </a:rPr>
              <a:t>Do you not know </a:t>
            </a:r>
            <a:r>
              <a:rPr lang="en-US" sz="3600" dirty="0" smtClean="0"/>
              <a:t>- </a:t>
            </a:r>
            <a:r>
              <a:rPr lang="en-US" sz="3600" dirty="0"/>
              <a:t>6x in chapter 6</a:t>
            </a:r>
          </a:p>
        </p:txBody>
      </p:sp>
    </p:spTree>
    <p:extLst>
      <p:ext uri="{BB962C8B-B14F-4D97-AF65-F5344CB8AC3E}">
        <p14:creationId xmlns:p14="http://schemas.microsoft.com/office/powerpoint/2010/main" val="140971846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2"/>
                                        </p:tgtEl>
                                      </p:cBhvr>
                                    </p:animEffect>
                                    <p:set>
                                      <p:cBhvr>
                                        <p:cTn id="12"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 name="TextBox 1"/>
          <p:cNvSpPr txBox="1"/>
          <p:nvPr/>
        </p:nvSpPr>
        <p:spPr>
          <a:xfrm>
            <a:off x="428667" y="457200"/>
            <a:ext cx="8258133" cy="5078313"/>
          </a:xfrm>
          <a:prstGeom prst="rect">
            <a:avLst/>
          </a:prstGeom>
          <a:noFill/>
        </p:spPr>
        <p:txBody>
          <a:bodyPr wrap="square" rtlCol="0">
            <a:spAutoFit/>
          </a:bodyPr>
          <a:lstStyle/>
          <a:p>
            <a:r>
              <a:rPr lang="en-US" sz="3600" dirty="0">
                <a:solidFill>
                  <a:schemeClr val="accent2">
                    <a:lumMod val="50000"/>
                  </a:schemeClr>
                </a:solidFill>
              </a:rPr>
              <a:t>Alan Redpath </a:t>
            </a:r>
            <a:r>
              <a:rPr lang="en-US" sz="3600" dirty="0" smtClean="0">
                <a:solidFill>
                  <a:schemeClr val="accent2">
                    <a:lumMod val="50000"/>
                  </a:schemeClr>
                </a:solidFill>
              </a:rPr>
              <a:t>–</a:t>
            </a:r>
            <a:r>
              <a:rPr lang="en-US" sz="3600" dirty="0" smtClean="0"/>
              <a:t> “What </a:t>
            </a:r>
            <a:r>
              <a:rPr lang="en-US" sz="3600" dirty="0"/>
              <a:t>a day!  The world against which we have fought to maintain our stand for Christ, the world that has called us narrow, bigoted, out-of-date, escapists from reality, its sin, its utter rejection </a:t>
            </a:r>
            <a:r>
              <a:rPr lang="en-US" sz="3600" dirty="0" smtClean="0"/>
              <a:t>of</a:t>
            </a:r>
            <a:endParaRPr lang="en-US" sz="3500" dirty="0"/>
          </a:p>
        </p:txBody>
      </p:sp>
      <p:sp>
        <p:nvSpPr>
          <p:cNvPr id="31" name="TextBox 30"/>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32" name="TextBox 31"/>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33" name="TextBox 32"/>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34" name="TextBox 33"/>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35" name="TextBox 3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sp>
        <p:nvSpPr>
          <p:cNvPr id="26" name="TextBox 25"/>
          <p:cNvSpPr txBox="1"/>
          <p:nvPr/>
        </p:nvSpPr>
        <p:spPr>
          <a:xfrm>
            <a:off x="5128197" y="5990101"/>
            <a:ext cx="2820022" cy="707886"/>
          </a:xfrm>
          <a:prstGeom prst="rect">
            <a:avLst/>
          </a:prstGeom>
          <a:noFill/>
        </p:spPr>
        <p:txBody>
          <a:bodyPr wrap="square" rtlCol="0">
            <a:spAutoFit/>
          </a:bodyPr>
          <a:lstStyle/>
          <a:p>
            <a:r>
              <a:rPr lang="en-US" sz="4000" dirty="0" smtClean="0">
                <a:latin typeface="vtks distress" panose="02000000000000000000" pitchFamily="2" charset="0"/>
              </a:rPr>
              <a:t>6</a:t>
            </a:r>
            <a:r>
              <a:rPr lang="en-US" sz="4000" dirty="0" smtClean="0">
                <a:latin typeface="+mj-lt"/>
              </a:rPr>
              <a:t>.</a:t>
            </a:r>
            <a:r>
              <a:rPr lang="en-US" sz="4000" dirty="0" smtClean="0">
                <a:latin typeface="vtks distress" panose="02000000000000000000" pitchFamily="2" charset="0"/>
              </a:rPr>
              <a:t>1</a:t>
            </a:r>
            <a:r>
              <a:rPr lang="en-US" sz="4000" dirty="0" smtClean="0">
                <a:latin typeface="+mj-lt"/>
              </a:rPr>
              <a:t>-</a:t>
            </a:r>
            <a:r>
              <a:rPr lang="en-US" sz="4000" dirty="0" smtClean="0">
                <a:latin typeface="vtks distress" panose="02000000000000000000" pitchFamily="2" charset="0"/>
              </a:rPr>
              <a:t>11</a:t>
            </a:r>
            <a:endParaRPr lang="en-US" sz="4000" dirty="0">
              <a:latin typeface="vtks distress" panose="02000000000000000000" pitchFamily="2" charset="0"/>
            </a:endParaRPr>
          </a:p>
        </p:txBody>
      </p:sp>
    </p:spTree>
    <p:extLst>
      <p:ext uri="{BB962C8B-B14F-4D97-AF65-F5344CB8AC3E}">
        <p14:creationId xmlns:p14="http://schemas.microsoft.com/office/powerpoint/2010/main" val="142205589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 name="TextBox 1"/>
          <p:cNvSpPr txBox="1"/>
          <p:nvPr/>
        </p:nvSpPr>
        <p:spPr>
          <a:xfrm>
            <a:off x="428667" y="533400"/>
            <a:ext cx="8258133" cy="4939814"/>
          </a:xfrm>
          <a:prstGeom prst="rect">
            <a:avLst/>
          </a:prstGeom>
          <a:noFill/>
        </p:spPr>
        <p:txBody>
          <a:bodyPr wrap="square" rtlCol="0">
            <a:spAutoFit/>
          </a:bodyPr>
          <a:lstStyle/>
          <a:p>
            <a:r>
              <a:rPr lang="en-US" sz="3500" dirty="0"/>
              <a:t>the authority of God – on that day the children of God are going to sit in judgment upon that world!  And the devil, who has flung temptation at us from every direction, who has done everything in </a:t>
            </a:r>
            <a:r>
              <a:rPr lang="en-US" sz="3500" dirty="0" smtClean="0"/>
              <a:t>his</a:t>
            </a:r>
            <a:endParaRPr lang="en-US" sz="3500" dirty="0"/>
          </a:p>
        </p:txBody>
      </p:sp>
      <p:sp>
        <p:nvSpPr>
          <p:cNvPr id="31" name="TextBox 30"/>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32" name="TextBox 31"/>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33" name="TextBox 32"/>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34" name="TextBox 33"/>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35" name="TextBox 3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sp>
        <p:nvSpPr>
          <p:cNvPr id="26" name="TextBox 25"/>
          <p:cNvSpPr txBox="1"/>
          <p:nvPr/>
        </p:nvSpPr>
        <p:spPr>
          <a:xfrm>
            <a:off x="5128197" y="5990101"/>
            <a:ext cx="2820022" cy="707886"/>
          </a:xfrm>
          <a:prstGeom prst="rect">
            <a:avLst/>
          </a:prstGeom>
          <a:noFill/>
        </p:spPr>
        <p:txBody>
          <a:bodyPr wrap="square" rtlCol="0">
            <a:spAutoFit/>
          </a:bodyPr>
          <a:lstStyle/>
          <a:p>
            <a:r>
              <a:rPr lang="en-US" sz="4000" dirty="0" smtClean="0">
                <a:latin typeface="vtks distress" panose="02000000000000000000" pitchFamily="2" charset="0"/>
              </a:rPr>
              <a:t>6</a:t>
            </a:r>
            <a:r>
              <a:rPr lang="en-US" sz="4000" dirty="0" smtClean="0">
                <a:latin typeface="+mj-lt"/>
              </a:rPr>
              <a:t>.</a:t>
            </a:r>
            <a:r>
              <a:rPr lang="en-US" sz="4000" dirty="0" smtClean="0">
                <a:latin typeface="vtks distress" panose="02000000000000000000" pitchFamily="2" charset="0"/>
              </a:rPr>
              <a:t>1</a:t>
            </a:r>
            <a:r>
              <a:rPr lang="en-US" sz="4000" dirty="0" smtClean="0">
                <a:latin typeface="+mj-lt"/>
              </a:rPr>
              <a:t>-</a:t>
            </a:r>
            <a:r>
              <a:rPr lang="en-US" sz="4000" dirty="0" smtClean="0">
                <a:latin typeface="vtks distress" panose="02000000000000000000" pitchFamily="2" charset="0"/>
              </a:rPr>
              <a:t>11</a:t>
            </a:r>
            <a:endParaRPr lang="en-US" sz="4000" dirty="0">
              <a:latin typeface="vtks distress" panose="02000000000000000000" pitchFamily="2" charset="0"/>
            </a:endParaRPr>
          </a:p>
        </p:txBody>
      </p:sp>
    </p:spTree>
    <p:extLst>
      <p:ext uri="{BB962C8B-B14F-4D97-AF65-F5344CB8AC3E}">
        <p14:creationId xmlns:p14="http://schemas.microsoft.com/office/powerpoint/2010/main" val="50900437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 name="TextBox 1"/>
          <p:cNvSpPr txBox="1"/>
          <p:nvPr/>
        </p:nvSpPr>
        <p:spPr>
          <a:xfrm>
            <a:off x="428667" y="533400"/>
            <a:ext cx="8258133" cy="5478423"/>
          </a:xfrm>
          <a:prstGeom prst="rect">
            <a:avLst/>
          </a:prstGeom>
          <a:noFill/>
        </p:spPr>
        <p:txBody>
          <a:bodyPr wrap="square" rtlCol="0">
            <a:spAutoFit/>
          </a:bodyPr>
          <a:lstStyle/>
          <a:p>
            <a:r>
              <a:rPr lang="en-US" sz="3500" dirty="0"/>
              <a:t>power to discourage, to deter, to frighten, and to make us doubt, who has flung one fiery dart after another to hinder our progress to glory, to cause us to fail and to sin – one day we are going to share in the judgment of Satan!”</a:t>
            </a:r>
            <a:endParaRPr lang="en-US" sz="3500" dirty="0"/>
          </a:p>
        </p:txBody>
      </p:sp>
      <p:sp>
        <p:nvSpPr>
          <p:cNvPr id="31" name="TextBox 30"/>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32" name="TextBox 31"/>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33" name="TextBox 32"/>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34" name="TextBox 33"/>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35" name="TextBox 3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sp>
        <p:nvSpPr>
          <p:cNvPr id="26" name="TextBox 25"/>
          <p:cNvSpPr txBox="1"/>
          <p:nvPr/>
        </p:nvSpPr>
        <p:spPr>
          <a:xfrm>
            <a:off x="5128197" y="5990101"/>
            <a:ext cx="2820022" cy="707886"/>
          </a:xfrm>
          <a:prstGeom prst="rect">
            <a:avLst/>
          </a:prstGeom>
          <a:noFill/>
        </p:spPr>
        <p:txBody>
          <a:bodyPr wrap="square" rtlCol="0">
            <a:spAutoFit/>
          </a:bodyPr>
          <a:lstStyle/>
          <a:p>
            <a:r>
              <a:rPr lang="en-US" sz="4000" dirty="0" smtClean="0">
                <a:latin typeface="vtks distress" panose="02000000000000000000" pitchFamily="2" charset="0"/>
              </a:rPr>
              <a:t>6</a:t>
            </a:r>
            <a:r>
              <a:rPr lang="en-US" sz="4000" dirty="0" smtClean="0">
                <a:latin typeface="+mj-lt"/>
              </a:rPr>
              <a:t>.</a:t>
            </a:r>
            <a:r>
              <a:rPr lang="en-US" sz="4000" dirty="0" smtClean="0">
                <a:latin typeface="vtks distress" panose="02000000000000000000" pitchFamily="2" charset="0"/>
              </a:rPr>
              <a:t>1</a:t>
            </a:r>
            <a:r>
              <a:rPr lang="en-US" sz="4000" dirty="0" smtClean="0">
                <a:latin typeface="+mj-lt"/>
              </a:rPr>
              <a:t>-</a:t>
            </a:r>
            <a:r>
              <a:rPr lang="en-US" sz="4000" dirty="0" smtClean="0">
                <a:latin typeface="vtks distress" panose="02000000000000000000" pitchFamily="2" charset="0"/>
              </a:rPr>
              <a:t>11</a:t>
            </a:r>
            <a:endParaRPr lang="en-US" sz="4000" dirty="0">
              <a:latin typeface="vtks distress" panose="02000000000000000000" pitchFamily="2" charset="0"/>
            </a:endParaRPr>
          </a:p>
        </p:txBody>
      </p:sp>
    </p:spTree>
    <p:extLst>
      <p:ext uri="{BB962C8B-B14F-4D97-AF65-F5344CB8AC3E}">
        <p14:creationId xmlns:p14="http://schemas.microsoft.com/office/powerpoint/2010/main" val="345920727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1st Corinthians">
      <a:dk1>
        <a:sysClr val="windowText" lastClr="000000"/>
      </a:dk1>
      <a:lt1>
        <a:srgbClr val="000000"/>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1st Corinthians">
      <a:majorFont>
        <a:latin typeface="GreeceBlack"/>
        <a:ea typeface=""/>
        <a:cs typeface=""/>
      </a:majorFont>
      <a:minorFont>
        <a:latin typeface="GreeceBlac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sz="3600" dirty="0">
            <a:latin typeface="GreeceBlack" panose="020B0600000000000000" pitchFamily="34" charset="0"/>
          </a:defRPr>
        </a:defPPr>
      </a:lstStyle>
    </a:txDef>
  </a:objectDefaults>
  <a:extraClrSchemeLst/>
  <a:extLst>
    <a:ext uri="{05A4C25C-085E-4340-85A3-A5531E510DB2}">
      <thm15:themeFamily xmlns:thm15="http://schemas.microsoft.com/office/thememl/2012/main" name="Presentation1" id="{E65ECD9F-6721-4526-9C68-607F9C61CA46}" vid="{9CA39E26-0716-4D1D-BE16-B15781B582FE}"/>
    </a:ext>
  </a:extLst>
</a:theme>
</file>

<file path=docProps/app.xml><?xml version="1.0" encoding="utf-8"?>
<Properties xmlns="http://schemas.openxmlformats.org/officeDocument/2006/extended-properties" xmlns:vt="http://schemas.openxmlformats.org/officeDocument/2006/docPropsVTypes">
  <Template>1 Corinthians</Template>
  <TotalTime>1700</TotalTime>
  <Words>812</Words>
  <Application>Microsoft Office PowerPoint</Application>
  <PresentationFormat>On-screen Show (4:3)</PresentationFormat>
  <Paragraphs>327</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vtks distress</vt:lpstr>
      <vt:lpstr>Times New Roman</vt:lpstr>
      <vt:lpstr>Arial</vt:lpstr>
      <vt:lpstr>GreeceBlack</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 Merrihew</dc:creator>
  <cp:lastModifiedBy>Ken Merrihew</cp:lastModifiedBy>
  <cp:revision>14</cp:revision>
  <dcterms:created xsi:type="dcterms:W3CDTF">2014-10-02T16:20:36Z</dcterms:created>
  <dcterms:modified xsi:type="dcterms:W3CDTF">2014-10-03T20:40:41Z</dcterms:modified>
</cp:coreProperties>
</file>